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27"/>
  </p:notesMasterIdLst>
  <p:handoutMasterIdLst>
    <p:handoutMasterId r:id="rId28"/>
  </p:handoutMasterIdLst>
  <p:sldIdLst>
    <p:sldId id="256" r:id="rId2"/>
    <p:sldId id="257" r:id="rId3"/>
    <p:sldId id="258" r:id="rId4"/>
    <p:sldId id="259" r:id="rId5"/>
    <p:sldId id="261" r:id="rId6"/>
    <p:sldId id="262" r:id="rId7"/>
    <p:sldId id="263" r:id="rId8"/>
    <p:sldId id="264" r:id="rId9"/>
    <p:sldId id="265" r:id="rId10"/>
    <p:sldId id="268" r:id="rId11"/>
    <p:sldId id="266" r:id="rId12"/>
    <p:sldId id="267" r:id="rId13"/>
    <p:sldId id="278" r:id="rId14"/>
    <p:sldId id="279" r:id="rId15"/>
    <p:sldId id="280" r:id="rId16"/>
    <p:sldId id="281" r:id="rId17"/>
    <p:sldId id="282" r:id="rId18"/>
    <p:sldId id="273" r:id="rId19"/>
    <p:sldId id="274" r:id="rId20"/>
    <p:sldId id="275" r:id="rId21"/>
    <p:sldId id="269" r:id="rId22"/>
    <p:sldId id="271" r:id="rId23"/>
    <p:sldId id="272" r:id="rId24"/>
    <p:sldId id="276" r:id="rId25"/>
    <p:sldId id="277" r:id="rId26"/>
  </p:sldIdLst>
  <p:sldSz cx="9144000" cy="6858000" type="screen4x3"/>
  <p:notesSz cx="7086600" cy="9372600"/>
  <p:defaultTextStyle>
    <a:defPPr>
      <a:defRPr lang="en-US"/>
    </a:defPPr>
    <a:lvl1pPr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703020202090204" pitchFamily="34" charset="0"/>
        <a:ea typeface="+mn-ea"/>
        <a:cs typeface="+mn-cs"/>
      </a:defRPr>
    </a:lvl5pPr>
    <a:lvl6pPr marL="2286000" algn="l" defTabSz="914400" rtl="0" eaLnBrk="1" latinLnBrk="0" hangingPunct="1">
      <a:defRPr kern="1200">
        <a:solidFill>
          <a:schemeClr val="tx1"/>
        </a:solidFill>
        <a:latin typeface="Trebuchet MS" panose="020B0703020202090204" pitchFamily="34" charset="0"/>
        <a:ea typeface="+mn-ea"/>
        <a:cs typeface="+mn-cs"/>
      </a:defRPr>
    </a:lvl6pPr>
    <a:lvl7pPr marL="2743200" algn="l" defTabSz="914400" rtl="0" eaLnBrk="1" latinLnBrk="0" hangingPunct="1">
      <a:defRPr kern="1200">
        <a:solidFill>
          <a:schemeClr val="tx1"/>
        </a:solidFill>
        <a:latin typeface="Trebuchet MS" panose="020B0703020202090204" pitchFamily="34" charset="0"/>
        <a:ea typeface="+mn-ea"/>
        <a:cs typeface="+mn-cs"/>
      </a:defRPr>
    </a:lvl7pPr>
    <a:lvl8pPr marL="3200400" algn="l" defTabSz="914400" rtl="0" eaLnBrk="1" latinLnBrk="0" hangingPunct="1">
      <a:defRPr kern="1200">
        <a:solidFill>
          <a:schemeClr val="tx1"/>
        </a:solidFill>
        <a:latin typeface="Trebuchet MS" panose="020B0703020202090204" pitchFamily="34" charset="0"/>
        <a:ea typeface="+mn-ea"/>
        <a:cs typeface="+mn-cs"/>
      </a:defRPr>
    </a:lvl8pPr>
    <a:lvl9pPr marL="3657600" algn="l" defTabSz="914400" rtl="0" eaLnBrk="1" latinLnBrk="0" hangingPunct="1">
      <a:defRPr kern="1200">
        <a:solidFill>
          <a:schemeClr val="tx1"/>
        </a:solidFill>
        <a:latin typeface="Trebuchet MS" panose="020B070302020209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8" autoAdjust="0"/>
    <p:restoredTop sz="94646" autoAdjust="0"/>
  </p:normalViewPr>
  <p:slideViewPr>
    <p:cSldViewPr>
      <p:cViewPr varScale="1">
        <p:scale>
          <a:sx n="103" d="100"/>
          <a:sy n="103" d="100"/>
        </p:scale>
        <p:origin x="1208"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97414A89-8AEF-4B24-A22F-AA4C21B35C0C}"/>
              </a:ext>
            </a:extLst>
          </p:cNvPr>
          <p:cNvSpPr>
            <a:spLocks noGrp="1" noChangeArrowheads="1"/>
          </p:cNvSpPr>
          <p:nvPr>
            <p:ph type="hdr" sz="quarter"/>
          </p:nvPr>
        </p:nvSpPr>
        <p:spPr bwMode="auto">
          <a:xfrm>
            <a:off x="0" y="0"/>
            <a:ext cx="3070225" cy="468313"/>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60419" name="Rectangle 3">
            <a:extLst>
              <a:ext uri="{FF2B5EF4-FFF2-40B4-BE49-F238E27FC236}">
                <a16:creationId xmlns:a16="http://schemas.microsoft.com/office/drawing/2014/main" id="{2DE31B39-3775-C140-7D4C-A1B6B31818BA}"/>
              </a:ext>
            </a:extLst>
          </p:cNvPr>
          <p:cNvSpPr>
            <a:spLocks noGrp="1" noChangeArrowheads="1"/>
          </p:cNvSpPr>
          <p:nvPr>
            <p:ph type="dt" sz="quarter" idx="1"/>
          </p:nvPr>
        </p:nvSpPr>
        <p:spPr bwMode="auto">
          <a:xfrm>
            <a:off x="4014788" y="0"/>
            <a:ext cx="3070225" cy="468313"/>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60420" name="Rectangle 4">
            <a:extLst>
              <a:ext uri="{FF2B5EF4-FFF2-40B4-BE49-F238E27FC236}">
                <a16:creationId xmlns:a16="http://schemas.microsoft.com/office/drawing/2014/main" id="{754E7F8A-4389-8288-8764-A944A7DE4DC4}"/>
              </a:ext>
            </a:extLst>
          </p:cNvPr>
          <p:cNvSpPr>
            <a:spLocks noGrp="1" noChangeArrowheads="1"/>
          </p:cNvSpPr>
          <p:nvPr>
            <p:ph type="ftr" sz="quarter" idx="2"/>
          </p:nvPr>
        </p:nvSpPr>
        <p:spPr bwMode="auto">
          <a:xfrm>
            <a:off x="0" y="8902700"/>
            <a:ext cx="3070225" cy="468313"/>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60421" name="Rectangle 5">
            <a:extLst>
              <a:ext uri="{FF2B5EF4-FFF2-40B4-BE49-F238E27FC236}">
                <a16:creationId xmlns:a16="http://schemas.microsoft.com/office/drawing/2014/main" id="{2BF565A0-3A6E-3435-2C6A-C6A5F21F5DBB}"/>
              </a:ext>
            </a:extLst>
          </p:cNvPr>
          <p:cNvSpPr>
            <a:spLocks noGrp="1" noChangeArrowheads="1"/>
          </p:cNvSpPr>
          <p:nvPr>
            <p:ph type="sldNum" sz="quarter" idx="3"/>
          </p:nvPr>
        </p:nvSpPr>
        <p:spPr bwMode="auto">
          <a:xfrm>
            <a:off x="4014788" y="8902700"/>
            <a:ext cx="3070225" cy="468313"/>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A1049AC7-FC41-F042-840D-1E1FA648C07C}"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3DAE797C-6649-8DBE-8C8A-E6B292791E37}"/>
              </a:ext>
            </a:extLst>
          </p:cNvPr>
          <p:cNvSpPr>
            <a:spLocks noGrp="1" noChangeArrowheads="1"/>
          </p:cNvSpPr>
          <p:nvPr>
            <p:ph type="hdr" sz="quarter"/>
          </p:nvPr>
        </p:nvSpPr>
        <p:spPr bwMode="auto">
          <a:xfrm>
            <a:off x="0" y="0"/>
            <a:ext cx="3070225" cy="468313"/>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57347" name="Rectangle 3">
            <a:extLst>
              <a:ext uri="{FF2B5EF4-FFF2-40B4-BE49-F238E27FC236}">
                <a16:creationId xmlns:a16="http://schemas.microsoft.com/office/drawing/2014/main" id="{7CDC43CB-D95F-6208-F6B0-B0D473CE73BB}"/>
              </a:ext>
            </a:extLst>
          </p:cNvPr>
          <p:cNvSpPr>
            <a:spLocks noGrp="1" noChangeArrowheads="1"/>
          </p:cNvSpPr>
          <p:nvPr>
            <p:ph type="dt" idx="1"/>
          </p:nvPr>
        </p:nvSpPr>
        <p:spPr bwMode="auto">
          <a:xfrm>
            <a:off x="4014788" y="0"/>
            <a:ext cx="3070225" cy="468313"/>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endParaRPr lang="en-US"/>
          </a:p>
        </p:txBody>
      </p:sp>
      <p:sp>
        <p:nvSpPr>
          <p:cNvPr id="1028" name="Rectangle 4">
            <a:extLst>
              <a:ext uri="{FF2B5EF4-FFF2-40B4-BE49-F238E27FC236}">
                <a16:creationId xmlns:a16="http://schemas.microsoft.com/office/drawing/2014/main" id="{B41DCBC0-77E6-A4A1-F313-84F7EE34F65A}"/>
              </a:ext>
            </a:extLst>
          </p:cNvPr>
          <p:cNvSpPr>
            <a:spLocks noGrp="1" noRot="1" noChangeAspect="1" noChangeArrowheads="1" noTextEdit="1"/>
          </p:cNvSpPr>
          <p:nvPr>
            <p:ph type="sldImg" idx="2"/>
          </p:nvPr>
        </p:nvSpPr>
        <p:spPr bwMode="auto">
          <a:xfrm>
            <a:off x="1200150" y="703263"/>
            <a:ext cx="4686300" cy="3514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49" name="Rectangle 5">
            <a:extLst>
              <a:ext uri="{FF2B5EF4-FFF2-40B4-BE49-F238E27FC236}">
                <a16:creationId xmlns:a16="http://schemas.microsoft.com/office/drawing/2014/main" id="{FCFE7FF8-2441-B9DD-1BF0-3A6687F761FC}"/>
              </a:ext>
            </a:extLst>
          </p:cNvPr>
          <p:cNvSpPr>
            <a:spLocks noGrp="1" noChangeArrowheads="1"/>
          </p:cNvSpPr>
          <p:nvPr>
            <p:ph type="body" sz="quarter" idx="3"/>
          </p:nvPr>
        </p:nvSpPr>
        <p:spPr bwMode="auto">
          <a:xfrm>
            <a:off x="708025" y="4451350"/>
            <a:ext cx="5670550" cy="4217988"/>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7350" name="Rectangle 6">
            <a:extLst>
              <a:ext uri="{FF2B5EF4-FFF2-40B4-BE49-F238E27FC236}">
                <a16:creationId xmlns:a16="http://schemas.microsoft.com/office/drawing/2014/main" id="{22CA3DD6-35A2-F29A-D5BC-F43FECDD6749}"/>
              </a:ext>
            </a:extLst>
          </p:cNvPr>
          <p:cNvSpPr>
            <a:spLocks noGrp="1" noChangeArrowheads="1"/>
          </p:cNvSpPr>
          <p:nvPr>
            <p:ph type="ftr" sz="quarter" idx="4"/>
          </p:nvPr>
        </p:nvSpPr>
        <p:spPr bwMode="auto">
          <a:xfrm>
            <a:off x="0" y="8902700"/>
            <a:ext cx="3070225" cy="468313"/>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mn-lt"/>
              </a:defRPr>
            </a:lvl1pPr>
          </a:lstStyle>
          <a:p>
            <a:pPr>
              <a:defRPr/>
            </a:pPr>
            <a:endParaRPr lang="en-US"/>
          </a:p>
        </p:txBody>
      </p:sp>
      <p:sp>
        <p:nvSpPr>
          <p:cNvPr id="57351" name="Rectangle 7">
            <a:extLst>
              <a:ext uri="{FF2B5EF4-FFF2-40B4-BE49-F238E27FC236}">
                <a16:creationId xmlns:a16="http://schemas.microsoft.com/office/drawing/2014/main" id="{4C0189B8-1D33-CC38-2723-92D508FD8CA8}"/>
              </a:ext>
            </a:extLst>
          </p:cNvPr>
          <p:cNvSpPr>
            <a:spLocks noGrp="1" noChangeArrowheads="1"/>
          </p:cNvSpPr>
          <p:nvPr>
            <p:ph type="sldNum" sz="quarter" idx="5"/>
          </p:nvPr>
        </p:nvSpPr>
        <p:spPr bwMode="auto">
          <a:xfrm>
            <a:off x="4014788" y="8902700"/>
            <a:ext cx="3070225" cy="468313"/>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E693E16C-A02F-A740-A469-3806A3FB65B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7">
            <a:extLst>
              <a:ext uri="{FF2B5EF4-FFF2-40B4-BE49-F238E27FC236}">
                <a16:creationId xmlns:a16="http://schemas.microsoft.com/office/drawing/2014/main" id="{41D4A804-2B28-2045-1EAF-251B2DE6807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Trebuchet MS" panose="020B0703020202090204" pitchFamily="34" charset="0"/>
              </a:defRPr>
            </a:lvl1pPr>
            <a:lvl2pPr marL="742950" indent="-285750">
              <a:defRPr>
                <a:solidFill>
                  <a:schemeClr val="tx1"/>
                </a:solidFill>
                <a:latin typeface="Trebuchet MS" panose="020B0703020202090204" pitchFamily="34" charset="0"/>
              </a:defRPr>
            </a:lvl2pPr>
            <a:lvl3pPr marL="1143000" indent="-228600">
              <a:defRPr>
                <a:solidFill>
                  <a:schemeClr val="tx1"/>
                </a:solidFill>
                <a:latin typeface="Trebuchet MS" panose="020B0703020202090204" pitchFamily="34" charset="0"/>
              </a:defRPr>
            </a:lvl3pPr>
            <a:lvl4pPr marL="1600200" indent="-228600">
              <a:defRPr>
                <a:solidFill>
                  <a:schemeClr val="tx1"/>
                </a:solidFill>
                <a:latin typeface="Trebuchet MS" panose="020B0703020202090204" pitchFamily="34" charset="0"/>
              </a:defRPr>
            </a:lvl4pPr>
            <a:lvl5pPr marL="2057400" indent="-228600">
              <a:defRPr>
                <a:solidFill>
                  <a:schemeClr val="tx1"/>
                </a:solidFill>
                <a:latin typeface="Trebuchet MS" panose="020B0703020202090204" pitchFamily="34" charset="0"/>
              </a:defRPr>
            </a:lvl5pPr>
            <a:lvl6pPr marL="2514600" indent="-228600" defTabSz="457200" fontAlgn="base">
              <a:spcBef>
                <a:spcPct val="0"/>
              </a:spcBef>
              <a:spcAft>
                <a:spcPct val="0"/>
              </a:spcAft>
              <a:defRPr>
                <a:solidFill>
                  <a:schemeClr val="tx1"/>
                </a:solidFill>
                <a:latin typeface="Trebuchet MS" panose="020B0703020202090204" pitchFamily="34" charset="0"/>
              </a:defRPr>
            </a:lvl6pPr>
            <a:lvl7pPr marL="2971800" indent="-228600" defTabSz="457200" fontAlgn="base">
              <a:spcBef>
                <a:spcPct val="0"/>
              </a:spcBef>
              <a:spcAft>
                <a:spcPct val="0"/>
              </a:spcAft>
              <a:defRPr>
                <a:solidFill>
                  <a:schemeClr val="tx1"/>
                </a:solidFill>
                <a:latin typeface="Trebuchet MS" panose="020B0703020202090204" pitchFamily="34" charset="0"/>
              </a:defRPr>
            </a:lvl7pPr>
            <a:lvl8pPr marL="3429000" indent="-228600" defTabSz="457200" fontAlgn="base">
              <a:spcBef>
                <a:spcPct val="0"/>
              </a:spcBef>
              <a:spcAft>
                <a:spcPct val="0"/>
              </a:spcAft>
              <a:defRPr>
                <a:solidFill>
                  <a:schemeClr val="tx1"/>
                </a:solidFill>
                <a:latin typeface="Trebuchet MS" panose="020B0703020202090204" pitchFamily="34" charset="0"/>
              </a:defRPr>
            </a:lvl8pPr>
            <a:lvl9pPr marL="3886200" indent="-228600" defTabSz="457200" fontAlgn="base">
              <a:spcBef>
                <a:spcPct val="0"/>
              </a:spcBef>
              <a:spcAft>
                <a:spcPct val="0"/>
              </a:spcAft>
              <a:defRPr>
                <a:solidFill>
                  <a:schemeClr val="tx1"/>
                </a:solidFill>
                <a:latin typeface="Trebuchet MS" panose="020B0703020202090204" pitchFamily="34" charset="0"/>
              </a:defRPr>
            </a:lvl9pPr>
          </a:lstStyle>
          <a:p>
            <a:pPr fontAlgn="base">
              <a:spcBef>
                <a:spcPct val="0"/>
              </a:spcBef>
              <a:spcAft>
                <a:spcPct val="0"/>
              </a:spcAft>
            </a:pPr>
            <a:fld id="{33EC677E-9B0D-994B-9DC1-CBA7305BFADD}" type="slidenum">
              <a:rPr lang="en-US" altLang="en-US" smtClean="0">
                <a:latin typeface="Times New Roman" panose="02020603050405020304" pitchFamily="18" charset="0"/>
                <a:cs typeface="Times New Roman" panose="02020603050405020304" pitchFamily="18" charset="0"/>
              </a:rPr>
              <a:pPr fontAlgn="base">
                <a:spcBef>
                  <a:spcPct val="0"/>
                </a:spcBef>
                <a:spcAft>
                  <a:spcPct val="0"/>
                </a:spcAft>
              </a:pPr>
              <a:t>1</a:t>
            </a:fld>
            <a:endParaRPr lang="en-US" altLang="en-US">
              <a:latin typeface="Times New Roman" panose="02020603050405020304" pitchFamily="18" charset="0"/>
              <a:cs typeface="Times New Roman" panose="02020603050405020304" pitchFamily="18" charset="0"/>
            </a:endParaRPr>
          </a:p>
        </p:txBody>
      </p:sp>
      <p:sp>
        <p:nvSpPr>
          <p:cNvPr id="4098" name="Rectangle 2">
            <a:extLst>
              <a:ext uri="{FF2B5EF4-FFF2-40B4-BE49-F238E27FC236}">
                <a16:creationId xmlns:a16="http://schemas.microsoft.com/office/drawing/2014/main" id="{95D2ED99-2B41-781C-64DF-E0340C2B2536}"/>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6A2F4B4A-8FB1-D2CD-3742-D5159A6EE2B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HD-ShadowLong.png">
            <a:extLst>
              <a:ext uri="{FF2B5EF4-FFF2-40B4-BE49-F238E27FC236}">
                <a16:creationId xmlns:a16="http://schemas.microsoft.com/office/drawing/2014/main" id="{C6D77C30-6978-9E22-91FF-C1F01805D2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43388"/>
            <a:ext cx="67262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HD-ShadowShort.png">
            <a:extLst>
              <a:ext uri="{FF2B5EF4-FFF2-40B4-BE49-F238E27FC236}">
                <a16:creationId xmlns:a16="http://schemas.microsoft.com/office/drawing/2014/main" id="{4EB81AB5-5299-ECF5-41EE-C770900F62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4188" y="4243388"/>
            <a:ext cx="23066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E74E81A3-3AFF-06CE-C6D1-793021305EB4}"/>
              </a:ext>
            </a:extLst>
          </p:cNvPr>
          <p:cNvSpPr/>
          <p:nvPr/>
        </p:nvSpPr>
        <p:spPr bwMode="ltGray">
          <a:xfrm>
            <a:off x="0" y="2590800"/>
            <a:ext cx="6726238" cy="165893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a:extLst>
              <a:ext uri="{FF2B5EF4-FFF2-40B4-BE49-F238E27FC236}">
                <a16:creationId xmlns:a16="http://schemas.microsoft.com/office/drawing/2014/main" id="{B364F777-4077-9DDD-5B21-6C7DC54BFFA4}"/>
              </a:ext>
            </a:extLst>
          </p:cNvPr>
          <p:cNvSpPr/>
          <p:nvPr/>
        </p:nvSpPr>
        <p:spPr>
          <a:xfrm>
            <a:off x="6834188" y="2590800"/>
            <a:ext cx="2308225" cy="16589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Date Placeholder 3">
            <a:extLst>
              <a:ext uri="{FF2B5EF4-FFF2-40B4-BE49-F238E27FC236}">
                <a16:creationId xmlns:a16="http://schemas.microsoft.com/office/drawing/2014/main" id="{95D17B52-508E-B98A-1CF7-6396AABD9796}"/>
              </a:ext>
            </a:extLst>
          </p:cNvPr>
          <p:cNvSpPr>
            <a:spLocks noGrp="1"/>
          </p:cNvSpPr>
          <p:nvPr>
            <p:ph type="dt" sz="half" idx="10"/>
          </p:nvPr>
        </p:nvSpPr>
        <p:spPr>
          <a:xfrm>
            <a:off x="4556125" y="5935663"/>
            <a:ext cx="2057400" cy="365125"/>
          </a:xfrm>
        </p:spPr>
        <p:txBody>
          <a:bodyPr/>
          <a:lstStyle>
            <a:lvl1pPr>
              <a:defRPr/>
            </a:lvl1pPr>
          </a:lstStyle>
          <a:p>
            <a:pPr>
              <a:defRPr/>
            </a:pPr>
            <a:r>
              <a:rPr lang="en-US"/>
              <a:t>3/06/2014</a:t>
            </a:r>
          </a:p>
        </p:txBody>
      </p:sp>
      <p:sp>
        <p:nvSpPr>
          <p:cNvPr id="9" name="Footer Placeholder 4">
            <a:extLst>
              <a:ext uri="{FF2B5EF4-FFF2-40B4-BE49-F238E27FC236}">
                <a16:creationId xmlns:a16="http://schemas.microsoft.com/office/drawing/2014/main" id="{635B9AF8-F81F-4B8E-AEF3-4F8D8FBAFCFB}"/>
              </a:ext>
            </a:extLst>
          </p:cNvPr>
          <p:cNvSpPr>
            <a:spLocks noGrp="1"/>
          </p:cNvSpPr>
          <p:nvPr>
            <p:ph type="ftr" sz="quarter" idx="11"/>
          </p:nvPr>
        </p:nvSpPr>
        <p:spPr>
          <a:xfrm>
            <a:off x="533400" y="5935663"/>
            <a:ext cx="4021138" cy="365125"/>
          </a:xfrm>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0CB7F3EB-DB2E-FA47-7AE6-96605CC353F1}"/>
              </a:ext>
            </a:extLst>
          </p:cNvPr>
          <p:cNvSpPr>
            <a:spLocks noGrp="1"/>
          </p:cNvSpPr>
          <p:nvPr>
            <p:ph type="sldNum" sz="quarter" idx="12"/>
          </p:nvPr>
        </p:nvSpPr>
        <p:spPr>
          <a:xfrm>
            <a:off x="7010400" y="2749550"/>
            <a:ext cx="1370013" cy="1357313"/>
          </a:xfrm>
        </p:spPr>
        <p:txBody>
          <a:bodyPr/>
          <a:lstStyle>
            <a:lvl1pPr>
              <a:defRPr/>
            </a:lvl1pPr>
          </a:lstStyle>
          <a:p>
            <a:pPr>
              <a:defRPr/>
            </a:pPr>
            <a:fld id="{7A72E7DC-1EDC-434D-BCD1-97E5DEDAA562}" type="slidenum">
              <a:rPr lang="en-US" altLang="en-US"/>
              <a:pPr>
                <a:defRPr/>
              </a:pPr>
              <a:t>‹#›</a:t>
            </a:fld>
            <a:endParaRPr lang="en-US" altLang="en-US"/>
          </a:p>
        </p:txBody>
      </p:sp>
    </p:spTree>
    <p:extLst>
      <p:ext uri="{BB962C8B-B14F-4D97-AF65-F5344CB8AC3E}">
        <p14:creationId xmlns:p14="http://schemas.microsoft.com/office/powerpoint/2010/main" val="2530937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5" name="Group 6">
            <a:extLst>
              <a:ext uri="{FF2B5EF4-FFF2-40B4-BE49-F238E27FC236}">
                <a16:creationId xmlns:a16="http://schemas.microsoft.com/office/drawing/2014/main" id="{FF95B7F9-09A6-C9F8-2778-D1324F9F9B70}"/>
              </a:ext>
            </a:extLst>
          </p:cNvPr>
          <p:cNvGrpSpPr>
            <a:grpSpLocks/>
          </p:cNvGrpSpPr>
          <p:nvPr/>
        </p:nvGrpSpPr>
        <p:grpSpPr bwMode="auto">
          <a:xfrm>
            <a:off x="0" y="4572000"/>
            <a:ext cx="9161463" cy="1676400"/>
            <a:chOff x="0" y="2895600"/>
            <a:chExt cx="9161969" cy="1677035"/>
          </a:xfrm>
        </p:grpSpPr>
        <p:pic>
          <p:nvPicPr>
            <p:cNvPr id="6" name="Picture 7" descr="HD-ShadowLong.png">
              <a:extLst>
                <a:ext uri="{FF2B5EF4-FFF2-40B4-BE49-F238E27FC236}">
                  <a16:creationId xmlns:a16="http://schemas.microsoft.com/office/drawing/2014/main" id="{58FE920C-698F-741F-C6BE-821BAB8A5C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HD-ShadowShort.png">
              <a:extLst>
                <a:ext uri="{FF2B5EF4-FFF2-40B4-BE49-F238E27FC236}">
                  <a16:creationId xmlns:a16="http://schemas.microsoft.com/office/drawing/2014/main" id="{0E398DB4-F920-B5B1-B182-402451CAD3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F42A6BEE-E335-3B00-AF2C-0809B8C5B3EC}"/>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664F2A6F-7EBD-030A-4A4A-095244570A35}"/>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Date Placeholder 4">
            <a:extLst>
              <a:ext uri="{FF2B5EF4-FFF2-40B4-BE49-F238E27FC236}">
                <a16:creationId xmlns:a16="http://schemas.microsoft.com/office/drawing/2014/main" id="{D08F79F4-3DAB-3A8A-EF9E-E0BEB48C304D}"/>
              </a:ext>
            </a:extLst>
          </p:cNvPr>
          <p:cNvSpPr>
            <a:spLocks noGrp="1"/>
          </p:cNvSpPr>
          <p:nvPr>
            <p:ph type="dt" sz="half" idx="10"/>
          </p:nvPr>
        </p:nvSpPr>
        <p:spPr/>
        <p:txBody>
          <a:bodyPr/>
          <a:lstStyle>
            <a:lvl1pPr>
              <a:defRPr/>
            </a:lvl1pPr>
          </a:lstStyle>
          <a:p>
            <a:pPr>
              <a:defRPr/>
            </a:pPr>
            <a:r>
              <a:rPr lang="en-US"/>
              <a:t>3/06/2014</a:t>
            </a:r>
          </a:p>
        </p:txBody>
      </p:sp>
      <p:sp>
        <p:nvSpPr>
          <p:cNvPr id="11" name="Footer Placeholder 5">
            <a:extLst>
              <a:ext uri="{FF2B5EF4-FFF2-40B4-BE49-F238E27FC236}">
                <a16:creationId xmlns:a16="http://schemas.microsoft.com/office/drawing/2014/main" id="{2ADB1504-756B-04E4-EE59-43E9289FFBD0}"/>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6">
            <a:extLst>
              <a:ext uri="{FF2B5EF4-FFF2-40B4-BE49-F238E27FC236}">
                <a16:creationId xmlns:a16="http://schemas.microsoft.com/office/drawing/2014/main" id="{DBBE4CE7-90A7-37E6-D9BD-35CE1F0BF04A}"/>
              </a:ext>
            </a:extLst>
          </p:cNvPr>
          <p:cNvSpPr>
            <a:spLocks noGrp="1"/>
          </p:cNvSpPr>
          <p:nvPr>
            <p:ph type="sldNum" sz="quarter" idx="12"/>
          </p:nvPr>
        </p:nvSpPr>
        <p:spPr>
          <a:xfrm>
            <a:off x="7856538" y="4711700"/>
            <a:ext cx="1149350" cy="1090613"/>
          </a:xfrm>
        </p:spPr>
        <p:txBody>
          <a:bodyPr/>
          <a:lstStyle>
            <a:lvl1pPr>
              <a:defRPr/>
            </a:lvl1pPr>
          </a:lstStyle>
          <a:p>
            <a:pPr>
              <a:defRPr/>
            </a:pPr>
            <a:fld id="{9F22797B-E4C1-6042-B3F6-396B2E519431}" type="slidenum">
              <a:rPr lang="en-US" altLang="en-US"/>
              <a:pPr>
                <a:defRPr/>
              </a:pPr>
              <a:t>‹#›</a:t>
            </a:fld>
            <a:endParaRPr lang="en-US" altLang="en-US"/>
          </a:p>
        </p:txBody>
      </p:sp>
    </p:spTree>
    <p:extLst>
      <p:ext uri="{BB962C8B-B14F-4D97-AF65-F5344CB8AC3E}">
        <p14:creationId xmlns:p14="http://schemas.microsoft.com/office/powerpoint/2010/main" val="639102572"/>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6">
            <a:extLst>
              <a:ext uri="{FF2B5EF4-FFF2-40B4-BE49-F238E27FC236}">
                <a16:creationId xmlns:a16="http://schemas.microsoft.com/office/drawing/2014/main" id="{317635A5-A6A1-55C6-FDC6-D764AB481244}"/>
              </a:ext>
            </a:extLst>
          </p:cNvPr>
          <p:cNvGrpSpPr>
            <a:grpSpLocks/>
          </p:cNvGrpSpPr>
          <p:nvPr/>
        </p:nvGrpSpPr>
        <p:grpSpPr bwMode="auto">
          <a:xfrm>
            <a:off x="0" y="4572000"/>
            <a:ext cx="9161463" cy="1676400"/>
            <a:chOff x="0" y="2895600"/>
            <a:chExt cx="9161969" cy="1677035"/>
          </a:xfrm>
        </p:grpSpPr>
        <p:pic>
          <p:nvPicPr>
            <p:cNvPr id="5" name="Picture 7" descr="HD-ShadowLong.png">
              <a:extLst>
                <a:ext uri="{FF2B5EF4-FFF2-40B4-BE49-F238E27FC236}">
                  <a16:creationId xmlns:a16="http://schemas.microsoft.com/office/drawing/2014/main" id="{5270EB8C-F4B5-14E2-FB0A-E898BB3CF8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4F5EE11E-5B5C-3043-6F52-4638119083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143A9ACD-8771-4F4A-F2E8-F38BC2D36072}"/>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2E499577-8514-2033-3457-CC636053B9D9}"/>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4">
            <a:extLst>
              <a:ext uri="{FF2B5EF4-FFF2-40B4-BE49-F238E27FC236}">
                <a16:creationId xmlns:a16="http://schemas.microsoft.com/office/drawing/2014/main" id="{3E2DE6FC-3157-E156-0AE4-95887C495BFB}"/>
              </a:ext>
            </a:extLst>
          </p:cNvPr>
          <p:cNvSpPr>
            <a:spLocks noGrp="1"/>
          </p:cNvSpPr>
          <p:nvPr>
            <p:ph type="dt" sz="half" idx="10"/>
          </p:nvPr>
        </p:nvSpPr>
        <p:spPr/>
        <p:txBody>
          <a:bodyPr/>
          <a:lstStyle>
            <a:lvl1pPr>
              <a:defRPr/>
            </a:lvl1pPr>
          </a:lstStyle>
          <a:p>
            <a:pPr>
              <a:defRPr/>
            </a:pPr>
            <a:r>
              <a:rPr lang="en-US"/>
              <a:t>3/06/2014</a:t>
            </a:r>
          </a:p>
        </p:txBody>
      </p:sp>
      <p:sp>
        <p:nvSpPr>
          <p:cNvPr id="10" name="Footer Placeholder 5">
            <a:extLst>
              <a:ext uri="{FF2B5EF4-FFF2-40B4-BE49-F238E27FC236}">
                <a16:creationId xmlns:a16="http://schemas.microsoft.com/office/drawing/2014/main" id="{BBE1779A-FAEA-9DEA-E910-758413769D9D}"/>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869A3E36-BC45-BDCC-1755-4275C91D4EC3}"/>
              </a:ext>
            </a:extLst>
          </p:cNvPr>
          <p:cNvSpPr>
            <a:spLocks noGrp="1"/>
          </p:cNvSpPr>
          <p:nvPr>
            <p:ph type="sldNum" sz="quarter" idx="12"/>
          </p:nvPr>
        </p:nvSpPr>
        <p:spPr>
          <a:xfrm>
            <a:off x="7856538" y="4711700"/>
            <a:ext cx="1149350" cy="1090613"/>
          </a:xfrm>
        </p:spPr>
        <p:txBody>
          <a:bodyPr/>
          <a:lstStyle>
            <a:lvl1pPr>
              <a:defRPr/>
            </a:lvl1pPr>
          </a:lstStyle>
          <a:p>
            <a:pPr>
              <a:defRPr/>
            </a:pPr>
            <a:fld id="{455BD72C-E81A-FA48-9485-5E8CDFB3BB31}" type="slidenum">
              <a:rPr lang="en-US" altLang="en-US"/>
              <a:pPr>
                <a:defRPr/>
              </a:pPr>
              <a:t>‹#›</a:t>
            </a:fld>
            <a:endParaRPr lang="en-US" altLang="en-US"/>
          </a:p>
        </p:txBody>
      </p:sp>
    </p:spTree>
    <p:extLst>
      <p:ext uri="{BB962C8B-B14F-4D97-AF65-F5344CB8AC3E}">
        <p14:creationId xmlns:p14="http://schemas.microsoft.com/office/powerpoint/2010/main" val="2276591416"/>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6">
            <a:extLst>
              <a:ext uri="{FF2B5EF4-FFF2-40B4-BE49-F238E27FC236}">
                <a16:creationId xmlns:a16="http://schemas.microsoft.com/office/drawing/2014/main" id="{70E54BEF-F605-556D-68FF-316CF6FC8F87}"/>
              </a:ext>
            </a:extLst>
          </p:cNvPr>
          <p:cNvGrpSpPr>
            <a:grpSpLocks/>
          </p:cNvGrpSpPr>
          <p:nvPr/>
        </p:nvGrpSpPr>
        <p:grpSpPr bwMode="auto">
          <a:xfrm>
            <a:off x="0" y="4572000"/>
            <a:ext cx="9161463" cy="1676400"/>
            <a:chOff x="0" y="2895600"/>
            <a:chExt cx="9161969" cy="1677035"/>
          </a:xfrm>
        </p:grpSpPr>
        <p:pic>
          <p:nvPicPr>
            <p:cNvPr id="5" name="Picture 7" descr="HD-ShadowLong.png">
              <a:extLst>
                <a:ext uri="{FF2B5EF4-FFF2-40B4-BE49-F238E27FC236}">
                  <a16:creationId xmlns:a16="http://schemas.microsoft.com/office/drawing/2014/main" id="{F3B08BBF-14A1-B043-2F3A-8B13483F7D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B417338E-8EA9-F5CF-0FFF-3E45BF059A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AAE91ACB-CEEC-885A-4C5A-FC91CE7A5D58}"/>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69469B89-58D5-C462-1576-CFBF94A7F90D}"/>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9" name="TextBox 8">
            <a:extLst>
              <a:ext uri="{FF2B5EF4-FFF2-40B4-BE49-F238E27FC236}">
                <a16:creationId xmlns:a16="http://schemas.microsoft.com/office/drawing/2014/main" id="{CD9957CB-66AF-EADA-A5EA-1DE2EC1AC8BE}"/>
              </a:ext>
            </a:extLst>
          </p:cNvPr>
          <p:cNvSpPr txBox="1"/>
          <p:nvPr/>
        </p:nvSpPr>
        <p:spPr>
          <a:xfrm>
            <a:off x="271463" y="747713"/>
            <a:ext cx="5334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7200" dirty="0">
                <a:effectLst/>
                <a:latin typeface="+mn-lt"/>
              </a:rPr>
              <a:t>“</a:t>
            </a:r>
          </a:p>
        </p:txBody>
      </p:sp>
      <p:sp>
        <p:nvSpPr>
          <p:cNvPr id="10" name="TextBox 9">
            <a:extLst>
              <a:ext uri="{FF2B5EF4-FFF2-40B4-BE49-F238E27FC236}">
                <a16:creationId xmlns:a16="http://schemas.microsoft.com/office/drawing/2014/main" id="{3B560FCF-7842-FF44-8DB0-6BF48B96CDB8}"/>
              </a:ext>
            </a:extLst>
          </p:cNvPr>
          <p:cNvSpPr txBox="1"/>
          <p:nvPr/>
        </p:nvSpPr>
        <p:spPr>
          <a:xfrm>
            <a:off x="6967538" y="2998788"/>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7200" dirty="0">
                <a:effectLst/>
                <a:latin typeface="+mn-lt"/>
              </a:rPr>
              <a:t>”</a:t>
            </a:r>
          </a:p>
        </p:txBody>
      </p:sp>
      <p:sp>
        <p:nvSpPr>
          <p:cNvPr id="2" name="Title 1"/>
          <p:cNvSpPr>
            <a:spLocks noGrp="1"/>
          </p:cNvSpPr>
          <p:nvPr>
            <p:ph type="title"/>
          </p:nvPr>
        </p:nvSpPr>
        <p:spPr>
          <a:xfrm>
            <a:off x="767921" y="616983"/>
            <a:ext cx="6425147" cy="3036061"/>
          </a:xfrm>
        </p:spPr>
        <p:txBody>
          <a:bodyP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4">
            <a:extLst>
              <a:ext uri="{FF2B5EF4-FFF2-40B4-BE49-F238E27FC236}">
                <a16:creationId xmlns:a16="http://schemas.microsoft.com/office/drawing/2014/main" id="{8B32B2A5-FDAB-09E4-824E-003278A36E95}"/>
              </a:ext>
            </a:extLst>
          </p:cNvPr>
          <p:cNvSpPr>
            <a:spLocks noGrp="1"/>
          </p:cNvSpPr>
          <p:nvPr>
            <p:ph type="dt" sz="half" idx="14"/>
          </p:nvPr>
        </p:nvSpPr>
        <p:spPr/>
        <p:txBody>
          <a:bodyPr/>
          <a:lstStyle>
            <a:lvl1pPr>
              <a:defRPr/>
            </a:lvl1pPr>
          </a:lstStyle>
          <a:p>
            <a:pPr>
              <a:defRPr/>
            </a:pPr>
            <a:r>
              <a:rPr lang="en-US"/>
              <a:t>3/06/2014</a:t>
            </a:r>
          </a:p>
        </p:txBody>
      </p:sp>
      <p:sp>
        <p:nvSpPr>
          <p:cNvPr id="13" name="Footer Placeholder 5">
            <a:extLst>
              <a:ext uri="{FF2B5EF4-FFF2-40B4-BE49-F238E27FC236}">
                <a16:creationId xmlns:a16="http://schemas.microsoft.com/office/drawing/2014/main" id="{D29B7634-44FF-D1D9-9BE1-ED236D93085B}"/>
              </a:ext>
            </a:extLst>
          </p:cNvPr>
          <p:cNvSpPr>
            <a:spLocks noGrp="1"/>
          </p:cNvSpPr>
          <p:nvPr>
            <p:ph type="ftr" sz="quarter" idx="15"/>
          </p:nvPr>
        </p:nvSpPr>
        <p:spPr/>
        <p:txBody>
          <a:bodyPr/>
          <a:lstStyle>
            <a:lvl1pPr>
              <a:defRPr/>
            </a:lvl1pPr>
          </a:lstStyle>
          <a:p>
            <a:pPr>
              <a:defRPr/>
            </a:pPr>
            <a:endParaRPr lang="en-US"/>
          </a:p>
        </p:txBody>
      </p:sp>
      <p:sp>
        <p:nvSpPr>
          <p:cNvPr id="14" name="Slide Number Placeholder 6">
            <a:extLst>
              <a:ext uri="{FF2B5EF4-FFF2-40B4-BE49-F238E27FC236}">
                <a16:creationId xmlns:a16="http://schemas.microsoft.com/office/drawing/2014/main" id="{0FD9602E-3D63-7DE7-51A4-CBC86607D7E5}"/>
              </a:ext>
            </a:extLst>
          </p:cNvPr>
          <p:cNvSpPr>
            <a:spLocks noGrp="1"/>
          </p:cNvSpPr>
          <p:nvPr>
            <p:ph type="sldNum" sz="quarter" idx="16"/>
          </p:nvPr>
        </p:nvSpPr>
        <p:spPr>
          <a:xfrm>
            <a:off x="7856538" y="4710113"/>
            <a:ext cx="1149350" cy="1090612"/>
          </a:xfrm>
        </p:spPr>
        <p:txBody>
          <a:bodyPr/>
          <a:lstStyle>
            <a:lvl1pPr>
              <a:defRPr/>
            </a:lvl1pPr>
          </a:lstStyle>
          <a:p>
            <a:pPr>
              <a:defRPr/>
            </a:pPr>
            <a:fld id="{6D1765BF-FCA2-094B-87B2-AE013F1DE1F1}" type="slidenum">
              <a:rPr lang="en-US" altLang="en-US"/>
              <a:pPr>
                <a:defRPr/>
              </a:pPr>
              <a:t>‹#›</a:t>
            </a:fld>
            <a:endParaRPr lang="en-US" altLang="en-US"/>
          </a:p>
        </p:txBody>
      </p:sp>
    </p:spTree>
    <p:extLst>
      <p:ext uri="{BB962C8B-B14F-4D97-AF65-F5344CB8AC3E}">
        <p14:creationId xmlns:p14="http://schemas.microsoft.com/office/powerpoint/2010/main" val="989877321"/>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3" name="Group 6">
            <a:extLst>
              <a:ext uri="{FF2B5EF4-FFF2-40B4-BE49-F238E27FC236}">
                <a16:creationId xmlns:a16="http://schemas.microsoft.com/office/drawing/2014/main" id="{04BFA226-5156-118D-783E-1474F3FC5C25}"/>
              </a:ext>
            </a:extLst>
          </p:cNvPr>
          <p:cNvGrpSpPr>
            <a:grpSpLocks/>
          </p:cNvGrpSpPr>
          <p:nvPr/>
        </p:nvGrpSpPr>
        <p:grpSpPr bwMode="auto">
          <a:xfrm>
            <a:off x="0" y="4572000"/>
            <a:ext cx="9161463" cy="1676400"/>
            <a:chOff x="0" y="2895600"/>
            <a:chExt cx="9161969" cy="1677035"/>
          </a:xfrm>
        </p:grpSpPr>
        <p:pic>
          <p:nvPicPr>
            <p:cNvPr id="5" name="Picture 7" descr="HD-ShadowLong.png">
              <a:extLst>
                <a:ext uri="{FF2B5EF4-FFF2-40B4-BE49-F238E27FC236}">
                  <a16:creationId xmlns:a16="http://schemas.microsoft.com/office/drawing/2014/main" id="{32E9066C-2581-87EE-F574-F769F67B3D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2AFF0583-5429-C898-822F-1DF0308F69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816235D9-E57E-3F30-A8FC-2D6EBE8A0849}"/>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CE64C60B-CE21-60A3-5D8A-7E5B85A42892}"/>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4">
            <a:extLst>
              <a:ext uri="{FF2B5EF4-FFF2-40B4-BE49-F238E27FC236}">
                <a16:creationId xmlns:a16="http://schemas.microsoft.com/office/drawing/2014/main" id="{A3AB01D9-6DD5-09BC-2B36-C5F1B85BFF2D}"/>
              </a:ext>
            </a:extLst>
          </p:cNvPr>
          <p:cNvSpPr>
            <a:spLocks noGrp="1"/>
          </p:cNvSpPr>
          <p:nvPr>
            <p:ph type="dt" sz="half" idx="10"/>
          </p:nvPr>
        </p:nvSpPr>
        <p:spPr/>
        <p:txBody>
          <a:bodyPr/>
          <a:lstStyle>
            <a:lvl1pPr>
              <a:defRPr/>
            </a:lvl1pPr>
          </a:lstStyle>
          <a:p>
            <a:pPr>
              <a:defRPr/>
            </a:pPr>
            <a:r>
              <a:rPr lang="en-US"/>
              <a:t>3/06/2014</a:t>
            </a:r>
          </a:p>
        </p:txBody>
      </p:sp>
      <p:sp>
        <p:nvSpPr>
          <p:cNvPr id="10" name="Footer Placeholder 5">
            <a:extLst>
              <a:ext uri="{FF2B5EF4-FFF2-40B4-BE49-F238E27FC236}">
                <a16:creationId xmlns:a16="http://schemas.microsoft.com/office/drawing/2014/main" id="{5ACC07C3-6E51-DA5E-E7BC-A221B5C492D7}"/>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314498BE-F047-89C3-D10A-9B050F09813F}"/>
              </a:ext>
            </a:extLst>
          </p:cNvPr>
          <p:cNvSpPr>
            <a:spLocks noGrp="1"/>
          </p:cNvSpPr>
          <p:nvPr>
            <p:ph type="sldNum" sz="quarter" idx="12"/>
          </p:nvPr>
        </p:nvSpPr>
        <p:spPr>
          <a:xfrm>
            <a:off x="7856538" y="4710113"/>
            <a:ext cx="1149350" cy="1090612"/>
          </a:xfrm>
        </p:spPr>
        <p:txBody>
          <a:bodyPr/>
          <a:lstStyle>
            <a:lvl1pPr>
              <a:defRPr/>
            </a:lvl1pPr>
          </a:lstStyle>
          <a:p>
            <a:pPr>
              <a:defRPr/>
            </a:pPr>
            <a:fld id="{8CC8B944-7FBB-D94E-91FF-8ABD96E46558}" type="slidenum">
              <a:rPr lang="en-US" altLang="en-US"/>
              <a:pPr>
                <a:defRPr/>
              </a:pPr>
              <a:t>‹#›</a:t>
            </a:fld>
            <a:endParaRPr lang="en-US" altLang="en-US"/>
          </a:p>
        </p:txBody>
      </p:sp>
    </p:spTree>
    <p:extLst>
      <p:ext uri="{BB962C8B-B14F-4D97-AF65-F5344CB8AC3E}">
        <p14:creationId xmlns:p14="http://schemas.microsoft.com/office/powerpoint/2010/main" val="1029230162"/>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8C1BFA0F-EE8E-CAE7-3BC9-DE281A775603}"/>
              </a:ext>
            </a:extLst>
          </p:cNvPr>
          <p:cNvGrpSpPr>
            <a:grpSpLocks/>
          </p:cNvGrpSpPr>
          <p:nvPr/>
        </p:nvGrpSpPr>
        <p:grpSpPr bwMode="auto">
          <a:xfrm>
            <a:off x="0" y="609600"/>
            <a:ext cx="9161463" cy="1676400"/>
            <a:chOff x="0" y="2895600"/>
            <a:chExt cx="9161969" cy="1677035"/>
          </a:xfrm>
        </p:grpSpPr>
        <p:pic>
          <p:nvPicPr>
            <p:cNvPr id="3" name="Picture 7" descr="HD-ShadowLong.png">
              <a:extLst>
                <a:ext uri="{FF2B5EF4-FFF2-40B4-BE49-F238E27FC236}">
                  <a16:creationId xmlns:a16="http://schemas.microsoft.com/office/drawing/2014/main" id="{DEB30AA4-8572-901E-BAF7-A59E806063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HD-ShadowShort.png">
              <a:extLst>
                <a:ext uri="{FF2B5EF4-FFF2-40B4-BE49-F238E27FC236}">
                  <a16:creationId xmlns:a16="http://schemas.microsoft.com/office/drawing/2014/main" id="{4622EDFD-92F8-985A-6F96-302AFC152C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9B8EE869-EC84-EA3F-322A-8C159C59E978}"/>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951660B4-DFAF-8E77-DCD9-31D7C1B01848}"/>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39777" y="3015290"/>
            <a:ext cx="219456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2879710" y="3007906"/>
            <a:ext cx="219456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233520" y="3007905"/>
            <a:ext cx="2194560" cy="291351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Date Placeholder 2">
            <a:extLst>
              <a:ext uri="{FF2B5EF4-FFF2-40B4-BE49-F238E27FC236}">
                <a16:creationId xmlns:a16="http://schemas.microsoft.com/office/drawing/2014/main" id="{7ED34B0D-55D6-C58C-FAA4-AEF3B8D566FF}"/>
              </a:ext>
            </a:extLst>
          </p:cNvPr>
          <p:cNvSpPr>
            <a:spLocks noGrp="1"/>
          </p:cNvSpPr>
          <p:nvPr>
            <p:ph type="dt" sz="half" idx="18"/>
          </p:nvPr>
        </p:nvSpPr>
        <p:spPr/>
        <p:txBody>
          <a:bodyPr/>
          <a:lstStyle>
            <a:lvl1pPr>
              <a:defRPr/>
            </a:lvl1pPr>
          </a:lstStyle>
          <a:p>
            <a:pPr>
              <a:defRPr/>
            </a:pPr>
            <a:r>
              <a:rPr lang="en-US"/>
              <a:t>3/06/2014</a:t>
            </a:r>
          </a:p>
        </p:txBody>
      </p:sp>
      <p:sp>
        <p:nvSpPr>
          <p:cNvPr id="14" name="Footer Placeholder 3">
            <a:extLst>
              <a:ext uri="{FF2B5EF4-FFF2-40B4-BE49-F238E27FC236}">
                <a16:creationId xmlns:a16="http://schemas.microsoft.com/office/drawing/2014/main" id="{F631C527-239D-7AF2-2A46-F1B00F3BE7D0}"/>
              </a:ext>
            </a:extLst>
          </p:cNvPr>
          <p:cNvSpPr>
            <a:spLocks noGrp="1"/>
          </p:cNvSpPr>
          <p:nvPr>
            <p:ph type="ftr" sz="quarter" idx="19"/>
          </p:nvPr>
        </p:nvSpPr>
        <p:spPr/>
        <p:txBody>
          <a:bodyPr/>
          <a:lstStyle>
            <a:lvl1pPr>
              <a:defRPr/>
            </a:lvl1pPr>
          </a:lstStyle>
          <a:p>
            <a:pPr>
              <a:defRPr/>
            </a:pPr>
            <a:endParaRPr lang="en-US"/>
          </a:p>
        </p:txBody>
      </p:sp>
      <p:sp>
        <p:nvSpPr>
          <p:cNvPr id="16" name="Slide Number Placeholder 4">
            <a:extLst>
              <a:ext uri="{FF2B5EF4-FFF2-40B4-BE49-F238E27FC236}">
                <a16:creationId xmlns:a16="http://schemas.microsoft.com/office/drawing/2014/main" id="{C27B4D1A-C464-0B54-4874-DAE2FA2D0DF1}"/>
              </a:ext>
            </a:extLst>
          </p:cNvPr>
          <p:cNvSpPr>
            <a:spLocks noGrp="1"/>
          </p:cNvSpPr>
          <p:nvPr>
            <p:ph type="sldNum" sz="quarter" idx="20"/>
          </p:nvPr>
        </p:nvSpPr>
        <p:spPr/>
        <p:txBody>
          <a:bodyPr/>
          <a:lstStyle>
            <a:lvl1pPr>
              <a:defRPr/>
            </a:lvl1pPr>
          </a:lstStyle>
          <a:p>
            <a:pPr>
              <a:defRPr/>
            </a:pPr>
            <a:fld id="{B2B91356-38CB-554B-8C2E-17E4D9F1866E}" type="slidenum">
              <a:rPr lang="en-US" altLang="en-US"/>
              <a:pPr>
                <a:defRPr/>
              </a:pPr>
              <a:t>‹#›</a:t>
            </a:fld>
            <a:endParaRPr lang="en-US" altLang="en-US"/>
          </a:p>
        </p:txBody>
      </p:sp>
    </p:spTree>
    <p:extLst>
      <p:ext uri="{BB962C8B-B14F-4D97-AF65-F5344CB8AC3E}">
        <p14:creationId xmlns:p14="http://schemas.microsoft.com/office/powerpoint/2010/main" val="3287216807"/>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2" name="Group 6">
            <a:extLst>
              <a:ext uri="{FF2B5EF4-FFF2-40B4-BE49-F238E27FC236}">
                <a16:creationId xmlns:a16="http://schemas.microsoft.com/office/drawing/2014/main" id="{4A3C9921-156F-6B44-6431-E0100612F7E1}"/>
              </a:ext>
            </a:extLst>
          </p:cNvPr>
          <p:cNvGrpSpPr>
            <a:grpSpLocks/>
          </p:cNvGrpSpPr>
          <p:nvPr/>
        </p:nvGrpSpPr>
        <p:grpSpPr bwMode="auto">
          <a:xfrm>
            <a:off x="0" y="609600"/>
            <a:ext cx="9161463" cy="1676400"/>
            <a:chOff x="0" y="2895600"/>
            <a:chExt cx="9161969" cy="1677035"/>
          </a:xfrm>
        </p:grpSpPr>
        <p:pic>
          <p:nvPicPr>
            <p:cNvPr id="3" name="Picture 7" descr="HD-ShadowLong.png">
              <a:extLst>
                <a:ext uri="{FF2B5EF4-FFF2-40B4-BE49-F238E27FC236}">
                  <a16:creationId xmlns:a16="http://schemas.microsoft.com/office/drawing/2014/main" id="{B24B8A83-9D9B-80CC-AF3B-BC8CC721C7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descr="HD-ShadowShort.png">
              <a:extLst>
                <a:ext uri="{FF2B5EF4-FFF2-40B4-BE49-F238E27FC236}">
                  <a16:creationId xmlns:a16="http://schemas.microsoft.com/office/drawing/2014/main" id="{B00F9EB6-C857-BE9F-A90B-EBEE9C23E8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B3DC38EF-2896-F9E4-FA1D-BD05DA42FC12}"/>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CC8379FA-D44F-3367-1233-AF33FB11C19B}"/>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1" name="Text Placeholder 3"/>
          <p:cNvSpPr>
            <a:spLocks noGrp="1"/>
          </p:cNvSpPr>
          <p:nvPr>
            <p:ph type="body" sz="half" idx="18"/>
          </p:nvPr>
        </p:nvSpPr>
        <p:spPr>
          <a:xfrm>
            <a:off x="532391" y="4873765"/>
            <a:ext cx="2192257"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19"/>
          </p:nvPr>
        </p:nvSpPr>
        <p:spPr>
          <a:xfrm>
            <a:off x="2869483" y="4873764"/>
            <a:ext cx="2218004"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7" name="Text Placeholder 3"/>
          <p:cNvSpPr>
            <a:spLocks noGrp="1"/>
          </p:cNvSpPr>
          <p:nvPr>
            <p:ph type="body" sz="half" idx="20"/>
          </p:nvPr>
        </p:nvSpPr>
        <p:spPr>
          <a:xfrm>
            <a:off x="5230934" y="4873762"/>
            <a:ext cx="2197239" cy="106242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2">
            <a:extLst>
              <a:ext uri="{FF2B5EF4-FFF2-40B4-BE49-F238E27FC236}">
                <a16:creationId xmlns:a16="http://schemas.microsoft.com/office/drawing/2014/main" id="{013B79AB-099C-B276-19B3-02136645BB3B}"/>
              </a:ext>
            </a:extLst>
          </p:cNvPr>
          <p:cNvSpPr>
            <a:spLocks noGrp="1"/>
          </p:cNvSpPr>
          <p:nvPr>
            <p:ph type="dt" sz="half" idx="23"/>
          </p:nvPr>
        </p:nvSpPr>
        <p:spPr/>
        <p:txBody>
          <a:bodyPr/>
          <a:lstStyle>
            <a:lvl1pPr>
              <a:defRPr/>
            </a:lvl1pPr>
          </a:lstStyle>
          <a:p>
            <a:pPr>
              <a:defRPr/>
            </a:pPr>
            <a:r>
              <a:rPr lang="en-US"/>
              <a:t>3/06/2014</a:t>
            </a:r>
          </a:p>
        </p:txBody>
      </p:sp>
      <p:sp>
        <p:nvSpPr>
          <p:cNvPr id="8" name="Footer Placeholder 3">
            <a:extLst>
              <a:ext uri="{FF2B5EF4-FFF2-40B4-BE49-F238E27FC236}">
                <a16:creationId xmlns:a16="http://schemas.microsoft.com/office/drawing/2014/main" id="{294E73F4-AD23-4E9C-3248-5670255D0990}"/>
              </a:ext>
            </a:extLst>
          </p:cNvPr>
          <p:cNvSpPr>
            <a:spLocks noGrp="1"/>
          </p:cNvSpPr>
          <p:nvPr>
            <p:ph type="ftr" sz="quarter" idx="24"/>
          </p:nvPr>
        </p:nvSpPr>
        <p:spPr/>
        <p:txBody>
          <a:bodyPr/>
          <a:lstStyle>
            <a:lvl1pPr>
              <a:defRPr/>
            </a:lvl1pPr>
          </a:lstStyle>
          <a:p>
            <a:pPr>
              <a:defRPr/>
            </a:pPr>
            <a:endParaRPr lang="en-US"/>
          </a:p>
        </p:txBody>
      </p:sp>
      <p:sp>
        <p:nvSpPr>
          <p:cNvPr id="9" name="Slide Number Placeholder 4">
            <a:extLst>
              <a:ext uri="{FF2B5EF4-FFF2-40B4-BE49-F238E27FC236}">
                <a16:creationId xmlns:a16="http://schemas.microsoft.com/office/drawing/2014/main" id="{6776E269-8238-E7BD-AF0A-BC98EA007E3D}"/>
              </a:ext>
            </a:extLst>
          </p:cNvPr>
          <p:cNvSpPr>
            <a:spLocks noGrp="1"/>
          </p:cNvSpPr>
          <p:nvPr>
            <p:ph type="sldNum" sz="quarter" idx="25"/>
          </p:nvPr>
        </p:nvSpPr>
        <p:spPr/>
        <p:txBody>
          <a:bodyPr/>
          <a:lstStyle>
            <a:lvl1pPr>
              <a:defRPr/>
            </a:lvl1pPr>
          </a:lstStyle>
          <a:p>
            <a:pPr>
              <a:defRPr/>
            </a:pPr>
            <a:fld id="{848ED739-0206-0045-9419-6652C470AB0D}" type="slidenum">
              <a:rPr lang="en-US" altLang="en-US"/>
              <a:pPr>
                <a:defRPr/>
              </a:pPr>
              <a:t>‹#›</a:t>
            </a:fld>
            <a:endParaRPr lang="en-US" altLang="en-US"/>
          </a:p>
        </p:txBody>
      </p:sp>
    </p:spTree>
    <p:extLst>
      <p:ext uri="{BB962C8B-B14F-4D97-AF65-F5344CB8AC3E}">
        <p14:creationId xmlns:p14="http://schemas.microsoft.com/office/powerpoint/2010/main" val="704593677"/>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57F8CBB8-F22D-E9B8-28A7-CFCBEDB9961B}"/>
              </a:ext>
            </a:extLst>
          </p:cNvPr>
          <p:cNvGrpSpPr>
            <a:grpSpLocks/>
          </p:cNvGrpSpPr>
          <p:nvPr/>
        </p:nvGrpSpPr>
        <p:grpSpPr bwMode="auto">
          <a:xfrm>
            <a:off x="0" y="609600"/>
            <a:ext cx="9161463" cy="1676400"/>
            <a:chOff x="0" y="2895600"/>
            <a:chExt cx="9161969" cy="1677035"/>
          </a:xfrm>
        </p:grpSpPr>
        <p:pic>
          <p:nvPicPr>
            <p:cNvPr id="5" name="Picture 7" descr="HD-ShadowLong.png">
              <a:extLst>
                <a:ext uri="{FF2B5EF4-FFF2-40B4-BE49-F238E27FC236}">
                  <a16:creationId xmlns:a16="http://schemas.microsoft.com/office/drawing/2014/main" id="{EBE6B0D1-5A4A-D055-D3F9-92B046188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368C3A7D-A1AD-B55B-445F-AA0B9D447B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4D5ABC6-99D3-7EC2-64B3-28E616CA31E5}"/>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352B4B19-5657-9100-E42D-EA0FC9089653}"/>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a:extLst>
              <a:ext uri="{FF2B5EF4-FFF2-40B4-BE49-F238E27FC236}">
                <a16:creationId xmlns:a16="http://schemas.microsoft.com/office/drawing/2014/main" id="{C57641D8-E8A1-C05D-13C1-84008981C246}"/>
              </a:ext>
            </a:extLst>
          </p:cNvPr>
          <p:cNvSpPr>
            <a:spLocks noGrp="1"/>
          </p:cNvSpPr>
          <p:nvPr>
            <p:ph type="dt" sz="half" idx="10"/>
          </p:nvPr>
        </p:nvSpPr>
        <p:spPr/>
        <p:txBody>
          <a:bodyPr/>
          <a:lstStyle>
            <a:lvl1pPr>
              <a:defRPr/>
            </a:lvl1pPr>
          </a:lstStyle>
          <a:p>
            <a:pPr>
              <a:defRPr/>
            </a:pPr>
            <a:r>
              <a:rPr lang="en-US"/>
              <a:t>3/06/2014</a:t>
            </a:r>
          </a:p>
        </p:txBody>
      </p:sp>
      <p:sp>
        <p:nvSpPr>
          <p:cNvPr id="10" name="Footer Placeholder 4">
            <a:extLst>
              <a:ext uri="{FF2B5EF4-FFF2-40B4-BE49-F238E27FC236}">
                <a16:creationId xmlns:a16="http://schemas.microsoft.com/office/drawing/2014/main" id="{8A287119-B859-1C73-B314-A4941F5FA517}"/>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FA806C84-9053-1F52-9518-E290DE906C05}"/>
              </a:ext>
            </a:extLst>
          </p:cNvPr>
          <p:cNvSpPr>
            <a:spLocks noGrp="1"/>
          </p:cNvSpPr>
          <p:nvPr>
            <p:ph type="sldNum" sz="quarter" idx="12"/>
          </p:nvPr>
        </p:nvSpPr>
        <p:spPr/>
        <p:txBody>
          <a:bodyPr/>
          <a:lstStyle>
            <a:lvl1pPr>
              <a:defRPr/>
            </a:lvl1pPr>
          </a:lstStyle>
          <a:p>
            <a:pPr>
              <a:defRPr/>
            </a:pPr>
            <a:fld id="{ED6CC470-192B-344B-BE84-4473461B8B37}" type="slidenum">
              <a:rPr lang="en-US" altLang="en-US"/>
              <a:pPr>
                <a:defRPr/>
              </a:pPr>
              <a:t>‹#›</a:t>
            </a:fld>
            <a:endParaRPr lang="en-US" altLang="en-US"/>
          </a:p>
        </p:txBody>
      </p:sp>
    </p:spTree>
    <p:extLst>
      <p:ext uri="{BB962C8B-B14F-4D97-AF65-F5344CB8AC3E}">
        <p14:creationId xmlns:p14="http://schemas.microsoft.com/office/powerpoint/2010/main" val="2685062108"/>
      </p:ext>
    </p:extLst>
  </p:cSld>
  <p:clrMapOvr>
    <a:masterClrMapping/>
  </p:clrMapOvr>
  <p:hf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B784883D-881C-F1D3-705C-027AB66763E8}"/>
              </a:ext>
            </a:extLst>
          </p:cNvPr>
          <p:cNvGrpSpPr>
            <a:grpSpLocks/>
          </p:cNvGrpSpPr>
          <p:nvPr/>
        </p:nvGrpSpPr>
        <p:grpSpPr bwMode="auto">
          <a:xfrm rot="5400000">
            <a:off x="4575175" y="2747963"/>
            <a:ext cx="6862763" cy="1366837"/>
            <a:chOff x="2281445" y="609600"/>
            <a:chExt cx="6862555" cy="1368199"/>
          </a:xfrm>
        </p:grpSpPr>
        <p:sp>
          <p:nvSpPr>
            <p:cNvPr id="5" name="Rectangle 4">
              <a:extLst>
                <a:ext uri="{FF2B5EF4-FFF2-40B4-BE49-F238E27FC236}">
                  <a16:creationId xmlns:a16="http://schemas.microsoft.com/office/drawing/2014/main" id="{5D92807A-5E9B-11C6-D238-CCC92BA37410}"/>
                </a:ext>
              </a:extLst>
            </p:cNvPr>
            <p:cNvSpPr/>
            <p:nvPr/>
          </p:nvSpPr>
          <p:spPr bwMode="ltGray">
            <a:xfrm>
              <a:off x="2281445" y="609600"/>
              <a:ext cx="5286215" cy="136819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0B7B99D6-BF32-4CAB-8F25-7D0005D6F820}"/>
                </a:ext>
              </a:extLst>
            </p:cNvPr>
            <p:cNvSpPr/>
            <p:nvPr/>
          </p:nvSpPr>
          <p:spPr>
            <a:xfrm>
              <a:off x="7710530" y="609600"/>
              <a:ext cx="1433470" cy="1368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EB5E56D3-FFBD-A93A-E2FD-E71A8FF7AE52}"/>
              </a:ext>
            </a:extLst>
          </p:cNvPr>
          <p:cNvSpPr>
            <a:spLocks noGrp="1"/>
          </p:cNvSpPr>
          <p:nvPr>
            <p:ph type="dt" sz="half" idx="10"/>
          </p:nvPr>
        </p:nvSpPr>
        <p:spPr>
          <a:xfrm>
            <a:off x="5029200" y="5935663"/>
            <a:ext cx="2057400" cy="365125"/>
          </a:xfrm>
        </p:spPr>
        <p:txBody>
          <a:bodyPr/>
          <a:lstStyle>
            <a:lvl1pPr>
              <a:defRPr/>
            </a:lvl1pPr>
          </a:lstStyle>
          <a:p>
            <a:pPr>
              <a:defRPr/>
            </a:pPr>
            <a:r>
              <a:rPr lang="en-US"/>
              <a:t>3/06/2014</a:t>
            </a:r>
          </a:p>
        </p:txBody>
      </p:sp>
      <p:sp>
        <p:nvSpPr>
          <p:cNvPr id="8" name="Footer Placeholder 4">
            <a:extLst>
              <a:ext uri="{FF2B5EF4-FFF2-40B4-BE49-F238E27FC236}">
                <a16:creationId xmlns:a16="http://schemas.microsoft.com/office/drawing/2014/main" id="{3381F770-7BFA-13BF-4755-200A42CE148B}"/>
              </a:ext>
            </a:extLst>
          </p:cNvPr>
          <p:cNvSpPr>
            <a:spLocks noGrp="1"/>
          </p:cNvSpPr>
          <p:nvPr>
            <p:ph type="ftr" sz="quarter" idx="11"/>
          </p:nvPr>
        </p:nvSpPr>
        <p:spPr>
          <a:xfrm>
            <a:off x="509588" y="5935663"/>
            <a:ext cx="4519612" cy="365125"/>
          </a:xfrm>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BF1B1D2-F193-B6FD-E413-C17840956F08}"/>
              </a:ext>
            </a:extLst>
          </p:cNvPr>
          <p:cNvSpPr>
            <a:spLocks noGrp="1"/>
          </p:cNvSpPr>
          <p:nvPr>
            <p:ph type="sldNum" sz="quarter" idx="12"/>
          </p:nvPr>
        </p:nvSpPr>
        <p:spPr>
          <a:xfrm>
            <a:off x="7431088" y="5432425"/>
            <a:ext cx="1149350" cy="1273175"/>
          </a:xfrm>
        </p:spPr>
        <p:txBody>
          <a:bodyPr anchor="t"/>
          <a:lstStyle>
            <a:lvl1pPr algn="ctr">
              <a:defRPr smtClean="0"/>
            </a:lvl1pPr>
          </a:lstStyle>
          <a:p>
            <a:pPr>
              <a:defRPr/>
            </a:pPr>
            <a:fld id="{1F7596AB-4CE7-524E-BACE-69B10F9D4B27}" type="slidenum">
              <a:rPr lang="en-US" altLang="en-US"/>
              <a:pPr>
                <a:defRPr/>
              </a:pPr>
              <a:t>‹#›</a:t>
            </a:fld>
            <a:endParaRPr lang="en-US" altLang="en-US"/>
          </a:p>
        </p:txBody>
      </p:sp>
    </p:spTree>
    <p:extLst>
      <p:ext uri="{BB962C8B-B14F-4D97-AF65-F5344CB8AC3E}">
        <p14:creationId xmlns:p14="http://schemas.microsoft.com/office/powerpoint/2010/main" val="3281968795"/>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650C7832-0942-9500-AC86-BBE25C3FDBB7}"/>
              </a:ext>
            </a:extLst>
          </p:cNvPr>
          <p:cNvGrpSpPr>
            <a:grpSpLocks/>
          </p:cNvGrpSpPr>
          <p:nvPr/>
        </p:nvGrpSpPr>
        <p:grpSpPr bwMode="auto">
          <a:xfrm>
            <a:off x="0" y="609600"/>
            <a:ext cx="9161463" cy="1676400"/>
            <a:chOff x="0" y="2895600"/>
            <a:chExt cx="9161969" cy="1677035"/>
          </a:xfrm>
        </p:grpSpPr>
        <p:pic>
          <p:nvPicPr>
            <p:cNvPr id="5" name="Picture 7" descr="HD-ShadowLong.png">
              <a:extLst>
                <a:ext uri="{FF2B5EF4-FFF2-40B4-BE49-F238E27FC236}">
                  <a16:creationId xmlns:a16="http://schemas.microsoft.com/office/drawing/2014/main" id="{B7B09CE8-2127-568E-993D-5E4504F474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D0B11878-DC59-4842-2CD1-24E111F5575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1CFB6125-C180-58E0-54AF-6A7A4FE674E0}"/>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8E9E4A15-AEB9-6A76-5BAD-6608E79A4687}"/>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a:extLst>
              <a:ext uri="{FF2B5EF4-FFF2-40B4-BE49-F238E27FC236}">
                <a16:creationId xmlns:a16="http://schemas.microsoft.com/office/drawing/2014/main" id="{5AB6F5DD-BE70-0037-383E-703B1AD2C622}"/>
              </a:ext>
            </a:extLst>
          </p:cNvPr>
          <p:cNvSpPr>
            <a:spLocks noGrp="1"/>
          </p:cNvSpPr>
          <p:nvPr>
            <p:ph type="dt" sz="half" idx="10"/>
          </p:nvPr>
        </p:nvSpPr>
        <p:spPr/>
        <p:txBody>
          <a:bodyPr/>
          <a:lstStyle>
            <a:lvl1pPr>
              <a:defRPr/>
            </a:lvl1pPr>
          </a:lstStyle>
          <a:p>
            <a:pPr>
              <a:defRPr/>
            </a:pPr>
            <a:r>
              <a:rPr lang="en-US"/>
              <a:t>3/06/2014</a:t>
            </a:r>
          </a:p>
        </p:txBody>
      </p:sp>
      <p:sp>
        <p:nvSpPr>
          <p:cNvPr id="10" name="Footer Placeholder 4">
            <a:extLst>
              <a:ext uri="{FF2B5EF4-FFF2-40B4-BE49-F238E27FC236}">
                <a16:creationId xmlns:a16="http://schemas.microsoft.com/office/drawing/2014/main" id="{35BBA5C4-A826-29EE-E241-574DD1D4B74E}"/>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2809FC38-0B54-067B-5328-9A289CE12CBC}"/>
              </a:ext>
            </a:extLst>
          </p:cNvPr>
          <p:cNvSpPr>
            <a:spLocks noGrp="1"/>
          </p:cNvSpPr>
          <p:nvPr>
            <p:ph type="sldNum" sz="quarter" idx="12"/>
          </p:nvPr>
        </p:nvSpPr>
        <p:spPr/>
        <p:txBody>
          <a:bodyPr/>
          <a:lstStyle>
            <a:lvl1pPr>
              <a:defRPr/>
            </a:lvl1pPr>
          </a:lstStyle>
          <a:p>
            <a:pPr>
              <a:defRPr/>
            </a:pPr>
            <a:fld id="{BCA89395-7B95-9A41-81E4-E26B1BF48C7F}" type="slidenum">
              <a:rPr lang="en-US" altLang="en-US"/>
              <a:pPr>
                <a:defRPr/>
              </a:pPr>
              <a:t>‹#›</a:t>
            </a:fld>
            <a:endParaRPr lang="en-US" altLang="en-US"/>
          </a:p>
        </p:txBody>
      </p:sp>
    </p:spTree>
    <p:extLst>
      <p:ext uri="{BB962C8B-B14F-4D97-AF65-F5344CB8AC3E}">
        <p14:creationId xmlns:p14="http://schemas.microsoft.com/office/powerpoint/2010/main" val="2070410260"/>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1FF58139-0712-4ABE-AB4B-C63C03E878C7}"/>
              </a:ext>
            </a:extLst>
          </p:cNvPr>
          <p:cNvGrpSpPr>
            <a:grpSpLocks/>
          </p:cNvGrpSpPr>
          <p:nvPr/>
        </p:nvGrpSpPr>
        <p:grpSpPr bwMode="auto">
          <a:xfrm>
            <a:off x="0" y="2728913"/>
            <a:ext cx="9161463" cy="1676400"/>
            <a:chOff x="0" y="2895600"/>
            <a:chExt cx="9161969" cy="1677035"/>
          </a:xfrm>
        </p:grpSpPr>
        <p:pic>
          <p:nvPicPr>
            <p:cNvPr id="5" name="Picture 7" descr="HD-ShadowLong.png">
              <a:extLst>
                <a:ext uri="{FF2B5EF4-FFF2-40B4-BE49-F238E27FC236}">
                  <a16:creationId xmlns:a16="http://schemas.microsoft.com/office/drawing/2014/main" id="{5E819FF7-5C4A-8FDA-0AA6-AB57C5A6EB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HD-ShadowShort.png">
              <a:extLst>
                <a:ext uri="{FF2B5EF4-FFF2-40B4-BE49-F238E27FC236}">
                  <a16:creationId xmlns:a16="http://schemas.microsoft.com/office/drawing/2014/main" id="{41B1E750-6B3F-B4A5-60CB-77EF6C1679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D791C07B-703A-C46B-D8F9-EE51AE608CCD}"/>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a:extLst>
                <a:ext uri="{FF2B5EF4-FFF2-40B4-BE49-F238E27FC236}">
                  <a16:creationId xmlns:a16="http://schemas.microsoft.com/office/drawing/2014/main" id="{4F03BF3E-7C25-673D-A81C-EEC7378D1C85}"/>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9" name="Date Placeholder 3">
            <a:extLst>
              <a:ext uri="{FF2B5EF4-FFF2-40B4-BE49-F238E27FC236}">
                <a16:creationId xmlns:a16="http://schemas.microsoft.com/office/drawing/2014/main" id="{AE82C1C4-D550-ABA0-6B81-1963C6E06D31}"/>
              </a:ext>
            </a:extLst>
          </p:cNvPr>
          <p:cNvSpPr>
            <a:spLocks noGrp="1"/>
          </p:cNvSpPr>
          <p:nvPr>
            <p:ph type="dt" sz="half" idx="10"/>
          </p:nvPr>
        </p:nvSpPr>
        <p:spPr>
          <a:xfrm>
            <a:off x="5365750" y="5935663"/>
            <a:ext cx="2057400" cy="365125"/>
          </a:xfrm>
        </p:spPr>
        <p:txBody>
          <a:bodyPr/>
          <a:lstStyle>
            <a:lvl1pPr>
              <a:defRPr/>
            </a:lvl1pPr>
          </a:lstStyle>
          <a:p>
            <a:pPr>
              <a:defRPr/>
            </a:pPr>
            <a:r>
              <a:rPr lang="en-US"/>
              <a:t>3/06/2014</a:t>
            </a:r>
          </a:p>
        </p:txBody>
      </p:sp>
      <p:sp>
        <p:nvSpPr>
          <p:cNvPr id="10" name="Footer Placeholder 4">
            <a:extLst>
              <a:ext uri="{FF2B5EF4-FFF2-40B4-BE49-F238E27FC236}">
                <a16:creationId xmlns:a16="http://schemas.microsoft.com/office/drawing/2014/main" id="{6B91E795-FD69-0ED6-5022-677A70FA2C0C}"/>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D36AD4ED-EA55-2348-2535-9EEE54C60954}"/>
              </a:ext>
            </a:extLst>
          </p:cNvPr>
          <p:cNvSpPr>
            <a:spLocks noGrp="1"/>
          </p:cNvSpPr>
          <p:nvPr>
            <p:ph type="sldNum" sz="quarter" idx="12"/>
          </p:nvPr>
        </p:nvSpPr>
        <p:spPr>
          <a:xfrm>
            <a:off x="7856538" y="2870200"/>
            <a:ext cx="1149350" cy="1090613"/>
          </a:xfrm>
        </p:spPr>
        <p:txBody>
          <a:bodyPr/>
          <a:lstStyle>
            <a:lvl1pPr>
              <a:defRPr/>
            </a:lvl1pPr>
          </a:lstStyle>
          <a:p>
            <a:pPr>
              <a:defRPr/>
            </a:pPr>
            <a:fld id="{A37B6D36-9263-0C4E-B04A-077C4322A5DC}" type="slidenum">
              <a:rPr lang="en-US" altLang="en-US"/>
              <a:pPr>
                <a:defRPr/>
              </a:pPr>
              <a:t>‹#›</a:t>
            </a:fld>
            <a:endParaRPr lang="en-US" altLang="en-US"/>
          </a:p>
        </p:txBody>
      </p:sp>
    </p:spTree>
    <p:extLst>
      <p:ext uri="{BB962C8B-B14F-4D97-AF65-F5344CB8AC3E}">
        <p14:creationId xmlns:p14="http://schemas.microsoft.com/office/powerpoint/2010/main" val="372590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6">
            <a:extLst>
              <a:ext uri="{FF2B5EF4-FFF2-40B4-BE49-F238E27FC236}">
                <a16:creationId xmlns:a16="http://schemas.microsoft.com/office/drawing/2014/main" id="{27D74F65-422E-7B5A-4DEB-98A882EFFA1F}"/>
              </a:ext>
            </a:extLst>
          </p:cNvPr>
          <p:cNvGrpSpPr>
            <a:grpSpLocks/>
          </p:cNvGrpSpPr>
          <p:nvPr/>
        </p:nvGrpSpPr>
        <p:grpSpPr bwMode="auto">
          <a:xfrm>
            <a:off x="0" y="609600"/>
            <a:ext cx="9161463" cy="1676400"/>
            <a:chOff x="0" y="2895600"/>
            <a:chExt cx="9161969" cy="1677035"/>
          </a:xfrm>
        </p:grpSpPr>
        <p:pic>
          <p:nvPicPr>
            <p:cNvPr id="6" name="Picture 7" descr="HD-ShadowLong.png">
              <a:extLst>
                <a:ext uri="{FF2B5EF4-FFF2-40B4-BE49-F238E27FC236}">
                  <a16:creationId xmlns:a16="http://schemas.microsoft.com/office/drawing/2014/main" id="{FB048FB6-4449-14C4-3CEA-B5E6326FC7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HD-ShadowShort.png">
              <a:extLst>
                <a:ext uri="{FF2B5EF4-FFF2-40B4-BE49-F238E27FC236}">
                  <a16:creationId xmlns:a16="http://schemas.microsoft.com/office/drawing/2014/main" id="{A418A5D7-ED1C-AEF3-151E-010E7A43A3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F33E482F-5158-7B4C-3319-9AFF89994562}"/>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C0E1AFEE-B3D6-ACF4-2F72-F37AEC6D3ED7}"/>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4">
            <a:extLst>
              <a:ext uri="{FF2B5EF4-FFF2-40B4-BE49-F238E27FC236}">
                <a16:creationId xmlns:a16="http://schemas.microsoft.com/office/drawing/2014/main" id="{A97F6984-EE63-2D25-2899-2BF50D689A03}"/>
              </a:ext>
            </a:extLst>
          </p:cNvPr>
          <p:cNvSpPr>
            <a:spLocks noGrp="1"/>
          </p:cNvSpPr>
          <p:nvPr>
            <p:ph type="dt" sz="half" idx="10"/>
          </p:nvPr>
        </p:nvSpPr>
        <p:spPr/>
        <p:txBody>
          <a:bodyPr/>
          <a:lstStyle>
            <a:lvl1pPr>
              <a:defRPr/>
            </a:lvl1pPr>
          </a:lstStyle>
          <a:p>
            <a:pPr>
              <a:defRPr/>
            </a:pPr>
            <a:r>
              <a:rPr lang="en-US"/>
              <a:t>3/06/2014</a:t>
            </a:r>
          </a:p>
        </p:txBody>
      </p:sp>
      <p:sp>
        <p:nvSpPr>
          <p:cNvPr id="11" name="Footer Placeholder 5">
            <a:extLst>
              <a:ext uri="{FF2B5EF4-FFF2-40B4-BE49-F238E27FC236}">
                <a16:creationId xmlns:a16="http://schemas.microsoft.com/office/drawing/2014/main" id="{E2A85D3D-8ED6-F03B-789D-AB59A4599FB4}"/>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6">
            <a:extLst>
              <a:ext uri="{FF2B5EF4-FFF2-40B4-BE49-F238E27FC236}">
                <a16:creationId xmlns:a16="http://schemas.microsoft.com/office/drawing/2014/main" id="{0BC2B319-ED00-4848-9E10-D86FF7D01765}"/>
              </a:ext>
            </a:extLst>
          </p:cNvPr>
          <p:cNvSpPr>
            <a:spLocks noGrp="1"/>
          </p:cNvSpPr>
          <p:nvPr>
            <p:ph type="sldNum" sz="quarter" idx="12"/>
          </p:nvPr>
        </p:nvSpPr>
        <p:spPr/>
        <p:txBody>
          <a:bodyPr/>
          <a:lstStyle>
            <a:lvl1pPr>
              <a:defRPr/>
            </a:lvl1pPr>
          </a:lstStyle>
          <a:p>
            <a:pPr>
              <a:defRPr/>
            </a:pPr>
            <a:fld id="{DD3A0535-7621-E34B-8D1C-47E16C6E8922}" type="slidenum">
              <a:rPr lang="en-US" altLang="en-US"/>
              <a:pPr>
                <a:defRPr/>
              </a:pPr>
              <a:t>‹#›</a:t>
            </a:fld>
            <a:endParaRPr lang="en-US" altLang="en-US"/>
          </a:p>
        </p:txBody>
      </p:sp>
    </p:spTree>
    <p:extLst>
      <p:ext uri="{BB962C8B-B14F-4D97-AF65-F5344CB8AC3E}">
        <p14:creationId xmlns:p14="http://schemas.microsoft.com/office/powerpoint/2010/main" val="417025635"/>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6417FCF7-83C4-B980-A1AB-BA21B83C99A1}"/>
              </a:ext>
            </a:extLst>
          </p:cNvPr>
          <p:cNvGrpSpPr>
            <a:grpSpLocks/>
          </p:cNvGrpSpPr>
          <p:nvPr/>
        </p:nvGrpSpPr>
        <p:grpSpPr bwMode="auto">
          <a:xfrm>
            <a:off x="0" y="609600"/>
            <a:ext cx="9161463" cy="1676400"/>
            <a:chOff x="0" y="2895600"/>
            <a:chExt cx="9161969" cy="1677035"/>
          </a:xfrm>
        </p:grpSpPr>
        <p:pic>
          <p:nvPicPr>
            <p:cNvPr id="8" name="Picture 7" descr="HD-ShadowLong.png">
              <a:extLst>
                <a:ext uri="{FF2B5EF4-FFF2-40B4-BE49-F238E27FC236}">
                  <a16:creationId xmlns:a16="http://schemas.microsoft.com/office/drawing/2014/main" id="{4DB0DD01-5E8D-3308-039C-1C68432107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HD-ShadowShort.png">
              <a:extLst>
                <a:ext uri="{FF2B5EF4-FFF2-40B4-BE49-F238E27FC236}">
                  <a16:creationId xmlns:a16="http://schemas.microsoft.com/office/drawing/2014/main" id="{5D13950B-26A7-C6C9-BD3A-393CBB59C1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772FEF5A-602B-D2CB-C56F-122349726D24}"/>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D67FC9C1-8DE2-4E33-31CE-37D4C520DD2C}"/>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6">
            <a:extLst>
              <a:ext uri="{FF2B5EF4-FFF2-40B4-BE49-F238E27FC236}">
                <a16:creationId xmlns:a16="http://schemas.microsoft.com/office/drawing/2014/main" id="{17A0BB62-29B8-F5A7-5E3C-7ADAD0EDBBD7}"/>
              </a:ext>
            </a:extLst>
          </p:cNvPr>
          <p:cNvSpPr>
            <a:spLocks noGrp="1"/>
          </p:cNvSpPr>
          <p:nvPr>
            <p:ph type="dt" sz="half" idx="10"/>
          </p:nvPr>
        </p:nvSpPr>
        <p:spPr/>
        <p:txBody>
          <a:bodyPr/>
          <a:lstStyle>
            <a:lvl1pPr>
              <a:defRPr/>
            </a:lvl1pPr>
          </a:lstStyle>
          <a:p>
            <a:pPr>
              <a:defRPr/>
            </a:pPr>
            <a:r>
              <a:rPr lang="en-US"/>
              <a:t>3/06/2014</a:t>
            </a:r>
          </a:p>
        </p:txBody>
      </p:sp>
      <p:sp>
        <p:nvSpPr>
          <p:cNvPr id="13" name="Footer Placeholder 7">
            <a:extLst>
              <a:ext uri="{FF2B5EF4-FFF2-40B4-BE49-F238E27FC236}">
                <a16:creationId xmlns:a16="http://schemas.microsoft.com/office/drawing/2014/main" id="{8496C525-2B1C-21E9-5223-290AEE753C90}"/>
              </a:ext>
            </a:extLst>
          </p:cNvPr>
          <p:cNvSpPr>
            <a:spLocks noGrp="1"/>
          </p:cNvSpPr>
          <p:nvPr>
            <p:ph type="ftr" sz="quarter" idx="11"/>
          </p:nvPr>
        </p:nvSpPr>
        <p:spPr/>
        <p:txBody>
          <a:bodyPr/>
          <a:lstStyle>
            <a:lvl1pPr>
              <a:defRPr/>
            </a:lvl1pPr>
          </a:lstStyle>
          <a:p>
            <a:pPr>
              <a:defRPr/>
            </a:pPr>
            <a:endParaRPr lang="en-US"/>
          </a:p>
        </p:txBody>
      </p:sp>
      <p:sp>
        <p:nvSpPr>
          <p:cNvPr id="14" name="Slide Number Placeholder 8">
            <a:extLst>
              <a:ext uri="{FF2B5EF4-FFF2-40B4-BE49-F238E27FC236}">
                <a16:creationId xmlns:a16="http://schemas.microsoft.com/office/drawing/2014/main" id="{F35B7B69-055B-CDD3-F8F5-98C26D4F4176}"/>
              </a:ext>
            </a:extLst>
          </p:cNvPr>
          <p:cNvSpPr>
            <a:spLocks noGrp="1"/>
          </p:cNvSpPr>
          <p:nvPr>
            <p:ph type="sldNum" sz="quarter" idx="12"/>
          </p:nvPr>
        </p:nvSpPr>
        <p:spPr/>
        <p:txBody>
          <a:bodyPr/>
          <a:lstStyle>
            <a:lvl1pPr>
              <a:defRPr/>
            </a:lvl1pPr>
          </a:lstStyle>
          <a:p>
            <a:pPr>
              <a:defRPr/>
            </a:pPr>
            <a:fld id="{06D0C188-6201-8E4A-A702-7031E210A4F4}" type="slidenum">
              <a:rPr lang="en-US" altLang="en-US"/>
              <a:pPr>
                <a:defRPr/>
              </a:pPr>
              <a:t>‹#›</a:t>
            </a:fld>
            <a:endParaRPr lang="en-US" altLang="en-US"/>
          </a:p>
        </p:txBody>
      </p:sp>
    </p:spTree>
    <p:extLst>
      <p:ext uri="{BB962C8B-B14F-4D97-AF65-F5344CB8AC3E}">
        <p14:creationId xmlns:p14="http://schemas.microsoft.com/office/powerpoint/2010/main" val="4216522307"/>
      </p:ext>
    </p:extLst>
  </p:cSld>
  <p:clrMapOvr>
    <a:masterClrMapping/>
  </p:clrMapOvr>
  <p:hf hdr="0" ft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6">
            <a:extLst>
              <a:ext uri="{FF2B5EF4-FFF2-40B4-BE49-F238E27FC236}">
                <a16:creationId xmlns:a16="http://schemas.microsoft.com/office/drawing/2014/main" id="{2C5D43B9-9D46-A881-8C40-F582D1B1D648}"/>
              </a:ext>
            </a:extLst>
          </p:cNvPr>
          <p:cNvGrpSpPr>
            <a:grpSpLocks/>
          </p:cNvGrpSpPr>
          <p:nvPr/>
        </p:nvGrpSpPr>
        <p:grpSpPr bwMode="auto">
          <a:xfrm>
            <a:off x="0" y="609600"/>
            <a:ext cx="9161463" cy="1676400"/>
            <a:chOff x="0" y="2895600"/>
            <a:chExt cx="9161969" cy="1677035"/>
          </a:xfrm>
        </p:grpSpPr>
        <p:pic>
          <p:nvPicPr>
            <p:cNvPr id="4" name="Picture 7" descr="HD-ShadowLong.png">
              <a:extLst>
                <a:ext uri="{FF2B5EF4-FFF2-40B4-BE49-F238E27FC236}">
                  <a16:creationId xmlns:a16="http://schemas.microsoft.com/office/drawing/2014/main" id="{9011E765-39DE-8C9A-9695-5234166600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HD-ShadowShort.png">
              <a:extLst>
                <a:ext uri="{FF2B5EF4-FFF2-40B4-BE49-F238E27FC236}">
                  <a16:creationId xmlns:a16="http://schemas.microsoft.com/office/drawing/2014/main" id="{4F8A1D56-4F55-3C8D-37B0-1F0A4D0514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A460D2CB-ACE3-5DA8-A700-C13949882189}"/>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a:extLst>
                <a:ext uri="{FF2B5EF4-FFF2-40B4-BE49-F238E27FC236}">
                  <a16:creationId xmlns:a16="http://schemas.microsoft.com/office/drawing/2014/main" id="{92D176FD-D8E9-8EC3-0A7B-4F831CA63EE2}"/>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a:t>Click to edit Master title style</a:t>
            </a:r>
            <a:endParaRPr lang="en-US" dirty="0"/>
          </a:p>
        </p:txBody>
      </p:sp>
      <p:sp>
        <p:nvSpPr>
          <p:cNvPr id="8" name="Date Placeholder 2">
            <a:extLst>
              <a:ext uri="{FF2B5EF4-FFF2-40B4-BE49-F238E27FC236}">
                <a16:creationId xmlns:a16="http://schemas.microsoft.com/office/drawing/2014/main" id="{E995CCEC-A941-F86B-93ED-CC0854F9EA06}"/>
              </a:ext>
            </a:extLst>
          </p:cNvPr>
          <p:cNvSpPr>
            <a:spLocks noGrp="1"/>
          </p:cNvSpPr>
          <p:nvPr>
            <p:ph type="dt" sz="half" idx="10"/>
          </p:nvPr>
        </p:nvSpPr>
        <p:spPr/>
        <p:txBody>
          <a:bodyPr/>
          <a:lstStyle>
            <a:lvl1pPr>
              <a:defRPr/>
            </a:lvl1pPr>
          </a:lstStyle>
          <a:p>
            <a:pPr>
              <a:defRPr/>
            </a:pPr>
            <a:r>
              <a:rPr lang="en-US"/>
              <a:t>3/06/2014</a:t>
            </a:r>
          </a:p>
        </p:txBody>
      </p:sp>
      <p:sp>
        <p:nvSpPr>
          <p:cNvPr id="9" name="Footer Placeholder 3">
            <a:extLst>
              <a:ext uri="{FF2B5EF4-FFF2-40B4-BE49-F238E27FC236}">
                <a16:creationId xmlns:a16="http://schemas.microsoft.com/office/drawing/2014/main" id="{318BD717-0D18-4F4C-0167-A2E8646B472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4">
            <a:extLst>
              <a:ext uri="{FF2B5EF4-FFF2-40B4-BE49-F238E27FC236}">
                <a16:creationId xmlns:a16="http://schemas.microsoft.com/office/drawing/2014/main" id="{E0F2A527-B403-A807-1FFE-C1A28145B3F2}"/>
              </a:ext>
            </a:extLst>
          </p:cNvPr>
          <p:cNvSpPr>
            <a:spLocks noGrp="1"/>
          </p:cNvSpPr>
          <p:nvPr>
            <p:ph type="sldNum" sz="quarter" idx="12"/>
          </p:nvPr>
        </p:nvSpPr>
        <p:spPr/>
        <p:txBody>
          <a:bodyPr/>
          <a:lstStyle>
            <a:lvl1pPr>
              <a:defRPr/>
            </a:lvl1pPr>
          </a:lstStyle>
          <a:p>
            <a:pPr>
              <a:defRPr/>
            </a:pPr>
            <a:fld id="{F65FC12C-5538-4748-B6CE-2BB2537D8E0D}" type="slidenum">
              <a:rPr lang="en-US" altLang="en-US"/>
              <a:pPr>
                <a:defRPr/>
              </a:pPr>
              <a:t>‹#›</a:t>
            </a:fld>
            <a:endParaRPr lang="en-US" altLang="en-US"/>
          </a:p>
        </p:txBody>
      </p:sp>
    </p:spTree>
    <p:extLst>
      <p:ext uri="{BB962C8B-B14F-4D97-AF65-F5344CB8AC3E}">
        <p14:creationId xmlns:p14="http://schemas.microsoft.com/office/powerpoint/2010/main" val="2031200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HD-ShadowShort.png">
            <a:extLst>
              <a:ext uri="{FF2B5EF4-FFF2-40B4-BE49-F238E27FC236}">
                <a16:creationId xmlns:a16="http://schemas.microsoft.com/office/drawing/2014/main" id="{9A89F651-F795-8197-59EB-04C9843F90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9871"/>
          <a:stretch>
            <a:fillRect/>
          </a:stretch>
        </p:blipFill>
        <p:spPr bwMode="auto">
          <a:xfrm>
            <a:off x="7716838" y="1973263"/>
            <a:ext cx="1444625" cy="14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49C21B8A-4FBE-6145-76AB-CF6812D66DE3}"/>
              </a:ext>
            </a:extLst>
          </p:cNvPr>
          <p:cNvSpPr/>
          <p:nvPr/>
        </p:nvSpPr>
        <p:spPr>
          <a:xfrm>
            <a:off x="7710488" y="609600"/>
            <a:ext cx="1433512" cy="13684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1">
            <a:extLst>
              <a:ext uri="{FF2B5EF4-FFF2-40B4-BE49-F238E27FC236}">
                <a16:creationId xmlns:a16="http://schemas.microsoft.com/office/drawing/2014/main" id="{ECC61ACA-D096-2347-032D-4E03E1F625BB}"/>
              </a:ext>
            </a:extLst>
          </p:cNvPr>
          <p:cNvSpPr>
            <a:spLocks noGrp="1"/>
          </p:cNvSpPr>
          <p:nvPr>
            <p:ph type="dt" sz="half" idx="10"/>
          </p:nvPr>
        </p:nvSpPr>
        <p:spPr/>
        <p:txBody>
          <a:bodyPr/>
          <a:lstStyle>
            <a:lvl1pPr>
              <a:defRPr/>
            </a:lvl1pPr>
          </a:lstStyle>
          <a:p>
            <a:pPr>
              <a:defRPr/>
            </a:pPr>
            <a:r>
              <a:rPr lang="en-US"/>
              <a:t>3/06/2014</a:t>
            </a:r>
          </a:p>
        </p:txBody>
      </p:sp>
      <p:sp>
        <p:nvSpPr>
          <p:cNvPr id="5" name="Footer Placeholder 2">
            <a:extLst>
              <a:ext uri="{FF2B5EF4-FFF2-40B4-BE49-F238E27FC236}">
                <a16:creationId xmlns:a16="http://schemas.microsoft.com/office/drawing/2014/main" id="{AE6121FA-DCA0-3B32-870F-0663583EFB2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852FBADF-374A-DD95-A9D4-285E797D9F42}"/>
              </a:ext>
            </a:extLst>
          </p:cNvPr>
          <p:cNvSpPr>
            <a:spLocks noGrp="1"/>
          </p:cNvSpPr>
          <p:nvPr>
            <p:ph type="sldNum" sz="quarter" idx="12"/>
          </p:nvPr>
        </p:nvSpPr>
        <p:spPr/>
        <p:txBody>
          <a:bodyPr/>
          <a:lstStyle>
            <a:lvl1pPr>
              <a:defRPr/>
            </a:lvl1pPr>
          </a:lstStyle>
          <a:p>
            <a:pPr>
              <a:defRPr/>
            </a:pPr>
            <a:fld id="{41A9D2EB-BFC4-2C46-93E9-CBFA3D0A1D6F}" type="slidenum">
              <a:rPr lang="en-US" altLang="en-US"/>
              <a:pPr>
                <a:defRPr/>
              </a:pPr>
              <a:t>‹#›</a:t>
            </a:fld>
            <a:endParaRPr lang="en-US" altLang="en-US"/>
          </a:p>
        </p:txBody>
      </p:sp>
    </p:spTree>
    <p:extLst>
      <p:ext uri="{BB962C8B-B14F-4D97-AF65-F5344CB8AC3E}">
        <p14:creationId xmlns:p14="http://schemas.microsoft.com/office/powerpoint/2010/main" val="2326884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6">
            <a:extLst>
              <a:ext uri="{FF2B5EF4-FFF2-40B4-BE49-F238E27FC236}">
                <a16:creationId xmlns:a16="http://schemas.microsoft.com/office/drawing/2014/main" id="{3579F688-97B5-560E-436C-E08EF3E909AF}"/>
              </a:ext>
            </a:extLst>
          </p:cNvPr>
          <p:cNvGrpSpPr>
            <a:grpSpLocks/>
          </p:cNvGrpSpPr>
          <p:nvPr/>
        </p:nvGrpSpPr>
        <p:grpSpPr bwMode="auto">
          <a:xfrm>
            <a:off x="0" y="609600"/>
            <a:ext cx="9161463" cy="1676400"/>
            <a:chOff x="0" y="2895600"/>
            <a:chExt cx="9161969" cy="1677035"/>
          </a:xfrm>
        </p:grpSpPr>
        <p:pic>
          <p:nvPicPr>
            <p:cNvPr id="6" name="Picture 7" descr="HD-ShadowLong.png">
              <a:extLst>
                <a:ext uri="{FF2B5EF4-FFF2-40B4-BE49-F238E27FC236}">
                  <a16:creationId xmlns:a16="http://schemas.microsoft.com/office/drawing/2014/main" id="{316C348E-83F4-10D1-95F3-9E5027161A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HD-ShadowShort.png">
              <a:extLst>
                <a:ext uri="{FF2B5EF4-FFF2-40B4-BE49-F238E27FC236}">
                  <a16:creationId xmlns:a16="http://schemas.microsoft.com/office/drawing/2014/main" id="{A277F010-A570-7676-0DE6-8A2F4E331A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27D8F50F-1C39-E4AC-91EE-8729D4287022}"/>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66B47DB9-67B6-EB97-0D5D-BC3315570889}"/>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Date Placeholder 4">
            <a:extLst>
              <a:ext uri="{FF2B5EF4-FFF2-40B4-BE49-F238E27FC236}">
                <a16:creationId xmlns:a16="http://schemas.microsoft.com/office/drawing/2014/main" id="{686A0943-F754-0DD1-5688-5B8F97B6F0C4}"/>
              </a:ext>
            </a:extLst>
          </p:cNvPr>
          <p:cNvSpPr>
            <a:spLocks noGrp="1"/>
          </p:cNvSpPr>
          <p:nvPr>
            <p:ph type="dt" sz="half" idx="10"/>
          </p:nvPr>
        </p:nvSpPr>
        <p:spPr/>
        <p:txBody>
          <a:bodyPr/>
          <a:lstStyle>
            <a:lvl1pPr>
              <a:defRPr/>
            </a:lvl1pPr>
          </a:lstStyle>
          <a:p>
            <a:pPr>
              <a:defRPr/>
            </a:pPr>
            <a:r>
              <a:rPr lang="en-US"/>
              <a:t>3/06/2014</a:t>
            </a:r>
          </a:p>
        </p:txBody>
      </p:sp>
      <p:sp>
        <p:nvSpPr>
          <p:cNvPr id="11" name="Footer Placeholder 5">
            <a:extLst>
              <a:ext uri="{FF2B5EF4-FFF2-40B4-BE49-F238E27FC236}">
                <a16:creationId xmlns:a16="http://schemas.microsoft.com/office/drawing/2014/main" id="{88FDF476-9719-3E38-5ADC-60FDA6C2EA13}"/>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6">
            <a:extLst>
              <a:ext uri="{FF2B5EF4-FFF2-40B4-BE49-F238E27FC236}">
                <a16:creationId xmlns:a16="http://schemas.microsoft.com/office/drawing/2014/main" id="{BCBEB9FE-E150-C466-CD7D-6F57AAD5D2A4}"/>
              </a:ext>
            </a:extLst>
          </p:cNvPr>
          <p:cNvSpPr>
            <a:spLocks noGrp="1"/>
          </p:cNvSpPr>
          <p:nvPr>
            <p:ph type="sldNum" sz="quarter" idx="12"/>
          </p:nvPr>
        </p:nvSpPr>
        <p:spPr/>
        <p:txBody>
          <a:bodyPr/>
          <a:lstStyle>
            <a:lvl1pPr>
              <a:defRPr/>
            </a:lvl1pPr>
          </a:lstStyle>
          <a:p>
            <a:pPr>
              <a:defRPr/>
            </a:pPr>
            <a:fld id="{3E12845D-8271-EE48-9853-377100D4846A}" type="slidenum">
              <a:rPr lang="en-US" altLang="en-US"/>
              <a:pPr>
                <a:defRPr/>
              </a:pPr>
              <a:t>‹#›</a:t>
            </a:fld>
            <a:endParaRPr lang="en-US" altLang="en-US"/>
          </a:p>
        </p:txBody>
      </p:sp>
    </p:spTree>
    <p:extLst>
      <p:ext uri="{BB962C8B-B14F-4D97-AF65-F5344CB8AC3E}">
        <p14:creationId xmlns:p14="http://schemas.microsoft.com/office/powerpoint/2010/main" val="458656807"/>
      </p:ext>
    </p:extLst>
  </p:cSld>
  <p:clrMapOvr>
    <a:masterClrMapping/>
  </p:clrMapOvr>
  <p:hf hdr="0" ft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6">
            <a:extLst>
              <a:ext uri="{FF2B5EF4-FFF2-40B4-BE49-F238E27FC236}">
                <a16:creationId xmlns:a16="http://schemas.microsoft.com/office/drawing/2014/main" id="{06345154-794F-0E81-B90F-36B78459276C}"/>
              </a:ext>
            </a:extLst>
          </p:cNvPr>
          <p:cNvGrpSpPr>
            <a:grpSpLocks/>
          </p:cNvGrpSpPr>
          <p:nvPr/>
        </p:nvGrpSpPr>
        <p:grpSpPr bwMode="auto">
          <a:xfrm>
            <a:off x="0" y="609600"/>
            <a:ext cx="9161463" cy="1676400"/>
            <a:chOff x="0" y="2895600"/>
            <a:chExt cx="9161969" cy="1677035"/>
          </a:xfrm>
        </p:grpSpPr>
        <p:pic>
          <p:nvPicPr>
            <p:cNvPr id="6" name="Picture 7" descr="HD-ShadowLong.png">
              <a:extLst>
                <a:ext uri="{FF2B5EF4-FFF2-40B4-BE49-F238E27FC236}">
                  <a16:creationId xmlns:a16="http://schemas.microsoft.com/office/drawing/2014/main" id="{AE048A7A-E6FC-C953-FA6C-854ED25A97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6982" r="-217"/>
            <a:stretch>
              <a:fillRect/>
            </a:stretch>
          </p:blipFill>
          <p:spPr bwMode="auto">
            <a:xfrm>
              <a:off x="0" y="4251471"/>
              <a:ext cx="7644384" cy="321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HD-ShadowShort.png">
              <a:extLst>
                <a:ext uri="{FF2B5EF4-FFF2-40B4-BE49-F238E27FC236}">
                  <a16:creationId xmlns:a16="http://schemas.microsoft.com/office/drawing/2014/main" id="{FC7D6F55-3ED2-8FC8-A6F5-BD8F1F02D6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9871"/>
            <a:stretch>
              <a:fillRect/>
            </a:stretch>
          </p:blipFill>
          <p:spPr bwMode="auto">
            <a:xfrm>
              <a:off x="7717217" y="4259262"/>
              <a:ext cx="1444752" cy="144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6A1F6979-107D-D28C-2E7D-F11905C79A44}"/>
                </a:ext>
              </a:extLst>
            </p:cNvPr>
            <p:cNvSpPr/>
            <p:nvPr/>
          </p:nvSpPr>
          <p:spPr bwMode="ltGray">
            <a:xfrm>
              <a:off x="0" y="2895600"/>
              <a:ext cx="7566443" cy="136894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719ECC9E-B1FD-FBC9-FDB4-5472359A9BB1}"/>
                </a:ext>
              </a:extLst>
            </p:cNvPr>
            <p:cNvSpPr/>
            <p:nvPr/>
          </p:nvSpPr>
          <p:spPr>
            <a:xfrm>
              <a:off x="7710914" y="2895600"/>
              <a:ext cx="1433591" cy="13689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Date Placeholder 4">
            <a:extLst>
              <a:ext uri="{FF2B5EF4-FFF2-40B4-BE49-F238E27FC236}">
                <a16:creationId xmlns:a16="http://schemas.microsoft.com/office/drawing/2014/main" id="{21C28215-7DE1-644C-FE6D-957F8AA60D83}"/>
              </a:ext>
            </a:extLst>
          </p:cNvPr>
          <p:cNvSpPr>
            <a:spLocks noGrp="1"/>
          </p:cNvSpPr>
          <p:nvPr>
            <p:ph type="dt" sz="half" idx="10"/>
          </p:nvPr>
        </p:nvSpPr>
        <p:spPr/>
        <p:txBody>
          <a:bodyPr/>
          <a:lstStyle>
            <a:lvl1pPr>
              <a:defRPr/>
            </a:lvl1pPr>
          </a:lstStyle>
          <a:p>
            <a:pPr>
              <a:defRPr/>
            </a:pPr>
            <a:r>
              <a:rPr lang="en-US"/>
              <a:t>3/06/2014</a:t>
            </a:r>
          </a:p>
        </p:txBody>
      </p:sp>
      <p:sp>
        <p:nvSpPr>
          <p:cNvPr id="11" name="Footer Placeholder 5">
            <a:extLst>
              <a:ext uri="{FF2B5EF4-FFF2-40B4-BE49-F238E27FC236}">
                <a16:creationId xmlns:a16="http://schemas.microsoft.com/office/drawing/2014/main" id="{BAFDDF7F-E7ED-EDEE-11CC-383C5EABF63D}"/>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6">
            <a:extLst>
              <a:ext uri="{FF2B5EF4-FFF2-40B4-BE49-F238E27FC236}">
                <a16:creationId xmlns:a16="http://schemas.microsoft.com/office/drawing/2014/main" id="{541012A0-91B4-22DB-B50E-1D6EB977F048}"/>
              </a:ext>
            </a:extLst>
          </p:cNvPr>
          <p:cNvSpPr>
            <a:spLocks noGrp="1"/>
          </p:cNvSpPr>
          <p:nvPr>
            <p:ph type="sldNum" sz="quarter" idx="12"/>
          </p:nvPr>
        </p:nvSpPr>
        <p:spPr/>
        <p:txBody>
          <a:bodyPr/>
          <a:lstStyle>
            <a:lvl1pPr>
              <a:defRPr/>
            </a:lvl1pPr>
          </a:lstStyle>
          <a:p>
            <a:pPr>
              <a:defRPr/>
            </a:pPr>
            <a:fld id="{EB977939-2FAE-B647-9ABA-5DC94D704716}" type="slidenum">
              <a:rPr lang="en-US" altLang="en-US"/>
              <a:pPr>
                <a:defRPr/>
              </a:pPr>
              <a:t>‹#›</a:t>
            </a:fld>
            <a:endParaRPr lang="en-US" altLang="en-US"/>
          </a:p>
        </p:txBody>
      </p:sp>
    </p:spTree>
    <p:extLst>
      <p:ext uri="{BB962C8B-B14F-4D97-AF65-F5344CB8AC3E}">
        <p14:creationId xmlns:p14="http://schemas.microsoft.com/office/powerpoint/2010/main" val="3956147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78925"/>
            </a:gs>
            <a:gs pos="36000">
              <a:srgbClr val="DF5611"/>
            </a:gs>
            <a:gs pos="50000">
              <a:srgbClr val="D54209"/>
            </a:gs>
            <a:gs pos="100000">
              <a:srgbClr val="8D0000"/>
            </a:gs>
          </a:gsLst>
          <a:lin ang="2520000"/>
        </a:gradFill>
        <a:effectLst/>
      </p:bgPr>
    </p:bg>
    <p:spTree>
      <p:nvGrpSpPr>
        <p:cNvPr id="1" name=""/>
        <p:cNvGrpSpPr/>
        <p:nvPr/>
      </p:nvGrpSpPr>
      <p:grpSpPr>
        <a:xfrm>
          <a:off x="0" y="0"/>
          <a:ext cx="0" cy="0"/>
          <a:chOff x="0" y="0"/>
          <a:chExt cx="0" cy="0"/>
        </a:xfrm>
      </p:grpSpPr>
      <p:pic>
        <p:nvPicPr>
          <p:cNvPr id="29698" name="Picture 3" descr="C:\Users\James\Desktop\msft\Berlin\build Assets\hashOverlaySD-FullResolve.png">
            <a:extLst>
              <a:ext uri="{FF2B5EF4-FFF2-40B4-BE49-F238E27FC236}">
                <a16:creationId xmlns:a16="http://schemas.microsoft.com/office/drawing/2014/main" id="{C3293588-5A09-719F-7E8B-2737BC116577}"/>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itle Placeholder 1">
            <a:extLst>
              <a:ext uri="{FF2B5EF4-FFF2-40B4-BE49-F238E27FC236}">
                <a16:creationId xmlns:a16="http://schemas.microsoft.com/office/drawing/2014/main" id="{6D13B060-8062-60EB-9752-C1C7D416D49A}"/>
              </a:ext>
            </a:extLst>
          </p:cNvPr>
          <p:cNvSpPr>
            <a:spLocks noGrp="1" noChangeArrowheads="1"/>
          </p:cNvSpPr>
          <p:nvPr>
            <p:ph type="title"/>
          </p:nvPr>
        </p:nvSpPr>
        <p:spPr bwMode="auto">
          <a:xfrm>
            <a:off x="531813" y="752475"/>
            <a:ext cx="68961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9700" name="Text Placeholder 2">
            <a:extLst>
              <a:ext uri="{FF2B5EF4-FFF2-40B4-BE49-F238E27FC236}">
                <a16:creationId xmlns:a16="http://schemas.microsoft.com/office/drawing/2014/main" id="{E24A93CC-E6C0-5DC4-221C-AC26A6E32F4F}"/>
              </a:ext>
            </a:extLst>
          </p:cNvPr>
          <p:cNvSpPr>
            <a:spLocks noGrp="1" noChangeArrowheads="1"/>
          </p:cNvSpPr>
          <p:nvPr>
            <p:ph type="body" idx="1"/>
          </p:nvPr>
        </p:nvSpPr>
        <p:spPr bwMode="auto">
          <a:xfrm>
            <a:off x="533400" y="2336800"/>
            <a:ext cx="6888163" cy="359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D080643-C4AD-43F5-076D-B55422D1B35E}"/>
              </a:ext>
            </a:extLst>
          </p:cNvPr>
          <p:cNvSpPr>
            <a:spLocks noGrp="1"/>
          </p:cNvSpPr>
          <p:nvPr>
            <p:ph type="dt" sz="half" idx="2"/>
          </p:nvPr>
        </p:nvSpPr>
        <p:spPr>
          <a:xfrm>
            <a:off x="5367338" y="5935663"/>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050">
                <a:solidFill>
                  <a:schemeClr val="tx1">
                    <a:tint val="75000"/>
                  </a:schemeClr>
                </a:solidFill>
                <a:latin typeface="+mn-lt"/>
              </a:defRPr>
            </a:lvl1pPr>
          </a:lstStyle>
          <a:p>
            <a:pPr>
              <a:defRPr/>
            </a:pPr>
            <a:r>
              <a:rPr lang="en-US"/>
              <a:t>3/06/2014</a:t>
            </a:r>
          </a:p>
        </p:txBody>
      </p:sp>
      <p:sp>
        <p:nvSpPr>
          <p:cNvPr id="5" name="Footer Placeholder 4">
            <a:extLst>
              <a:ext uri="{FF2B5EF4-FFF2-40B4-BE49-F238E27FC236}">
                <a16:creationId xmlns:a16="http://schemas.microsoft.com/office/drawing/2014/main" id="{196C4BDB-FD5A-F630-D1CA-2401CF8E5381}"/>
              </a:ext>
            </a:extLst>
          </p:cNvPr>
          <p:cNvSpPr>
            <a:spLocks noGrp="1"/>
          </p:cNvSpPr>
          <p:nvPr>
            <p:ph type="ftr" sz="quarter" idx="3"/>
          </p:nvPr>
        </p:nvSpPr>
        <p:spPr>
          <a:xfrm>
            <a:off x="533400" y="5935663"/>
            <a:ext cx="4833938" cy="365125"/>
          </a:xfrm>
          <a:prstGeom prst="rect">
            <a:avLst/>
          </a:prstGeom>
        </p:spPr>
        <p:txBody>
          <a:bodyPr vert="horz" lIns="91440" tIns="45720" rIns="91440" bIns="45720" rtlCol="0" anchor="ctr"/>
          <a:lstStyle>
            <a:lvl1pPr algn="l" eaLnBrk="1" fontAlgn="auto" hangingPunct="1">
              <a:spcBef>
                <a:spcPts val="0"/>
              </a:spcBef>
              <a:spcAft>
                <a:spcPts val="0"/>
              </a:spcAft>
              <a:defRPr sz="105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BB6150E6-75C3-C05F-A5E9-3F9B76E0DFE1}"/>
              </a:ext>
            </a:extLst>
          </p:cNvPr>
          <p:cNvSpPr>
            <a:spLocks noGrp="1"/>
          </p:cNvSpPr>
          <p:nvPr>
            <p:ph type="sldNum" sz="quarter" idx="4"/>
          </p:nvPr>
        </p:nvSpPr>
        <p:spPr>
          <a:xfrm>
            <a:off x="7848600" y="752475"/>
            <a:ext cx="1157288" cy="1092200"/>
          </a:xfrm>
          <a:prstGeom prst="rect">
            <a:avLst/>
          </a:prstGeom>
        </p:spPr>
        <p:txBody>
          <a:bodyPr vert="horz" lIns="91440" tIns="45720" rIns="91440" bIns="45720" rtlCol="0" anchor="ctr"/>
          <a:lstStyle>
            <a:lvl1pPr algn="l" eaLnBrk="1" fontAlgn="auto" hangingPunct="1">
              <a:spcBef>
                <a:spcPts val="0"/>
              </a:spcBef>
              <a:spcAft>
                <a:spcPts val="0"/>
              </a:spcAft>
              <a:defRPr sz="3600" smtClean="0">
                <a:solidFill>
                  <a:schemeClr val="tx1">
                    <a:tint val="75000"/>
                  </a:schemeClr>
                </a:solidFill>
                <a:latin typeface="+mn-lt"/>
              </a:defRPr>
            </a:lvl1pPr>
          </a:lstStyle>
          <a:p>
            <a:pPr>
              <a:defRPr/>
            </a:pPr>
            <a:fld id="{CEB3FA07-9FE1-234C-9788-E565D3B2BE77}"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 id="2147483849" r:id="rId12"/>
    <p:sldLayoutId id="2147483850" r:id="rId13"/>
    <p:sldLayoutId id="2147483851" r:id="rId14"/>
    <p:sldLayoutId id="2147483852" r:id="rId15"/>
    <p:sldLayoutId id="2147483853" r:id="rId16"/>
    <p:sldLayoutId id="2147483854" r:id="rId17"/>
  </p:sldLayoutIdLst>
  <p:hf hdr="0" ftr="0"/>
  <p:txStyles>
    <p:titleStyle>
      <a:lvl1pPr algn="l" rtl="0" fontAlgn="base">
        <a:lnSpc>
          <a:spcPct val="90000"/>
        </a:lnSpc>
        <a:spcBef>
          <a:spcPct val="0"/>
        </a:spcBef>
        <a:spcAft>
          <a:spcPct val="0"/>
        </a:spcAft>
        <a:defRPr sz="3600" kern="1200">
          <a:solidFill>
            <a:schemeClr val="tx1"/>
          </a:solidFill>
          <a:latin typeface="+mj-lt"/>
          <a:ea typeface="+mj-ea"/>
          <a:cs typeface="+mj-cs"/>
        </a:defRPr>
      </a:lvl1pPr>
      <a:lvl2pPr algn="l" rtl="0" fontAlgn="base">
        <a:lnSpc>
          <a:spcPct val="90000"/>
        </a:lnSpc>
        <a:spcBef>
          <a:spcPct val="0"/>
        </a:spcBef>
        <a:spcAft>
          <a:spcPct val="0"/>
        </a:spcAft>
        <a:defRPr sz="3600">
          <a:solidFill>
            <a:schemeClr val="tx1"/>
          </a:solidFill>
          <a:latin typeface="Trebuchet MS" panose="020B0703020202090204" pitchFamily="34" charset="0"/>
        </a:defRPr>
      </a:lvl2pPr>
      <a:lvl3pPr algn="l" rtl="0" fontAlgn="base">
        <a:lnSpc>
          <a:spcPct val="90000"/>
        </a:lnSpc>
        <a:spcBef>
          <a:spcPct val="0"/>
        </a:spcBef>
        <a:spcAft>
          <a:spcPct val="0"/>
        </a:spcAft>
        <a:defRPr sz="3600">
          <a:solidFill>
            <a:schemeClr val="tx1"/>
          </a:solidFill>
          <a:latin typeface="Trebuchet MS" panose="020B0703020202090204" pitchFamily="34" charset="0"/>
        </a:defRPr>
      </a:lvl3pPr>
      <a:lvl4pPr algn="l" rtl="0" fontAlgn="base">
        <a:lnSpc>
          <a:spcPct val="90000"/>
        </a:lnSpc>
        <a:spcBef>
          <a:spcPct val="0"/>
        </a:spcBef>
        <a:spcAft>
          <a:spcPct val="0"/>
        </a:spcAft>
        <a:defRPr sz="3600">
          <a:solidFill>
            <a:schemeClr val="tx1"/>
          </a:solidFill>
          <a:latin typeface="Trebuchet MS" panose="020B0703020202090204" pitchFamily="34" charset="0"/>
        </a:defRPr>
      </a:lvl4pPr>
      <a:lvl5pPr algn="l" rtl="0" fontAlgn="base">
        <a:lnSpc>
          <a:spcPct val="90000"/>
        </a:lnSpc>
        <a:spcBef>
          <a:spcPct val="0"/>
        </a:spcBef>
        <a:spcAft>
          <a:spcPct val="0"/>
        </a:spcAft>
        <a:defRPr sz="3600">
          <a:solidFill>
            <a:schemeClr val="tx1"/>
          </a:solidFill>
          <a:latin typeface="Trebuchet MS" panose="020B0703020202090204" pitchFamily="34" charset="0"/>
        </a:defRPr>
      </a:lvl5pPr>
      <a:lvl6pPr marL="457200" algn="l" rtl="0" fontAlgn="base">
        <a:lnSpc>
          <a:spcPct val="90000"/>
        </a:lnSpc>
        <a:spcBef>
          <a:spcPct val="0"/>
        </a:spcBef>
        <a:spcAft>
          <a:spcPct val="0"/>
        </a:spcAft>
        <a:defRPr sz="3600">
          <a:solidFill>
            <a:schemeClr val="tx1"/>
          </a:solidFill>
          <a:latin typeface="Trebuchet MS" panose="020B0703020202090204" pitchFamily="34" charset="0"/>
        </a:defRPr>
      </a:lvl6pPr>
      <a:lvl7pPr marL="914400" algn="l" rtl="0" fontAlgn="base">
        <a:lnSpc>
          <a:spcPct val="90000"/>
        </a:lnSpc>
        <a:spcBef>
          <a:spcPct val="0"/>
        </a:spcBef>
        <a:spcAft>
          <a:spcPct val="0"/>
        </a:spcAft>
        <a:defRPr sz="3600">
          <a:solidFill>
            <a:schemeClr val="tx1"/>
          </a:solidFill>
          <a:latin typeface="Trebuchet MS" panose="020B0703020202090204" pitchFamily="34" charset="0"/>
        </a:defRPr>
      </a:lvl7pPr>
      <a:lvl8pPr marL="1371600" algn="l" rtl="0" fontAlgn="base">
        <a:lnSpc>
          <a:spcPct val="90000"/>
        </a:lnSpc>
        <a:spcBef>
          <a:spcPct val="0"/>
        </a:spcBef>
        <a:spcAft>
          <a:spcPct val="0"/>
        </a:spcAft>
        <a:defRPr sz="3600">
          <a:solidFill>
            <a:schemeClr val="tx1"/>
          </a:solidFill>
          <a:latin typeface="Trebuchet MS" panose="020B0703020202090204" pitchFamily="34" charset="0"/>
        </a:defRPr>
      </a:lvl8pPr>
      <a:lvl9pPr marL="1828800" algn="l" rtl="0" fontAlgn="base">
        <a:lnSpc>
          <a:spcPct val="90000"/>
        </a:lnSpc>
        <a:spcBef>
          <a:spcPct val="0"/>
        </a:spcBef>
        <a:spcAft>
          <a:spcPct val="0"/>
        </a:spcAft>
        <a:defRPr sz="3600">
          <a:solidFill>
            <a:schemeClr val="tx1"/>
          </a:solidFill>
          <a:latin typeface="Trebuchet MS" panose="020B070302020209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4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2" descr="Large confetti">
            <a:extLst>
              <a:ext uri="{FF2B5EF4-FFF2-40B4-BE49-F238E27FC236}">
                <a16:creationId xmlns:a16="http://schemas.microsoft.com/office/drawing/2014/main" id="{8F182655-37B2-497C-18D8-9E63E1C13595}"/>
              </a:ext>
            </a:extLst>
          </p:cNvPr>
          <p:cNvSpPr>
            <a:spLocks noGrp="1" noChangeArrowheads="1"/>
          </p:cNvSpPr>
          <p:nvPr>
            <p:ph type="ctrTitle"/>
          </p:nvPr>
        </p:nvSpPr>
        <p:spPr>
          <a:xfrm>
            <a:off x="509588" y="2733675"/>
            <a:ext cx="6070600" cy="1373188"/>
          </a:xfrm>
        </p:spPr>
        <p:txBody>
          <a:bodyPr/>
          <a:lstStyle/>
          <a:p>
            <a:r>
              <a:rPr lang="en-US" altLang="en-US"/>
              <a:t>Communion Training, Part 1</a:t>
            </a:r>
          </a:p>
        </p:txBody>
      </p:sp>
      <p:sp>
        <p:nvSpPr>
          <p:cNvPr id="3074" name="Rectangle 3">
            <a:extLst>
              <a:ext uri="{FF2B5EF4-FFF2-40B4-BE49-F238E27FC236}">
                <a16:creationId xmlns:a16="http://schemas.microsoft.com/office/drawing/2014/main" id="{885CA16D-C943-6838-01BF-7DC67FEC2233}"/>
              </a:ext>
            </a:extLst>
          </p:cNvPr>
          <p:cNvSpPr>
            <a:spLocks noGrp="1" noChangeArrowheads="1"/>
          </p:cNvSpPr>
          <p:nvPr>
            <p:ph type="subTitle" idx="1"/>
          </p:nvPr>
        </p:nvSpPr>
        <p:spPr>
          <a:xfrm>
            <a:off x="509588" y="4394200"/>
            <a:ext cx="6108700" cy="1117600"/>
          </a:xfrm>
        </p:spPr>
        <p:txBody>
          <a:bodyPr/>
          <a:lstStyle/>
          <a:p>
            <a:r>
              <a:rPr lang="en-US" altLang="en-US"/>
              <a:t>The Lord’s Supper, Practical Theology and Liturgical “Mechanics”</a:t>
            </a:r>
          </a:p>
        </p:txBody>
      </p:sp>
      <p:sp>
        <p:nvSpPr>
          <p:cNvPr id="3075" name="Rectangle 11">
            <a:extLst>
              <a:ext uri="{FF2B5EF4-FFF2-40B4-BE49-F238E27FC236}">
                <a16:creationId xmlns:a16="http://schemas.microsoft.com/office/drawing/2014/main" id="{32D3CDF4-6540-D53C-DE3D-956BBEB3DF0E}"/>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3076" name="Rectangle 13">
            <a:extLst>
              <a:ext uri="{FF2B5EF4-FFF2-40B4-BE49-F238E27FC236}">
                <a16:creationId xmlns:a16="http://schemas.microsoft.com/office/drawing/2014/main" id="{907EC20C-E589-7826-D84F-62BB8711FFE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8FD08286-3750-2C41-8E2F-B8A6094CF7E0}" type="slidenum">
              <a:rPr lang="en-US" altLang="en-US" sz="1400">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1</a:t>
            </a:fld>
            <a:endParaRPr lang="en-US" altLang="en-US" sz="140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3" name="Rectangle 2" descr="Large confetti">
            <a:extLst>
              <a:ext uri="{FF2B5EF4-FFF2-40B4-BE49-F238E27FC236}">
                <a16:creationId xmlns:a16="http://schemas.microsoft.com/office/drawing/2014/main" id="{D7DF05A4-609C-A970-9FF3-79C618289F97}"/>
              </a:ext>
            </a:extLst>
          </p:cNvPr>
          <p:cNvSpPr>
            <a:spLocks noGrp="1" noChangeArrowheads="1"/>
          </p:cNvSpPr>
          <p:nvPr>
            <p:ph type="title"/>
          </p:nvPr>
        </p:nvSpPr>
        <p:spPr/>
        <p:txBody>
          <a:bodyPr/>
          <a:lstStyle/>
          <a:p>
            <a:r>
              <a:rPr lang="en-US" altLang="en-US"/>
              <a:t>Basic movement of the Sabbath day service</a:t>
            </a:r>
          </a:p>
        </p:txBody>
      </p:sp>
      <p:sp>
        <p:nvSpPr>
          <p:cNvPr id="28675" name="Rectangle 3">
            <a:extLst>
              <a:ext uri="{FF2B5EF4-FFF2-40B4-BE49-F238E27FC236}">
                <a16:creationId xmlns:a16="http://schemas.microsoft.com/office/drawing/2014/main" id="{C101447E-417A-D4D8-312E-2AAC28E60C53}"/>
              </a:ext>
            </a:extLst>
          </p:cNvPr>
          <p:cNvSpPr>
            <a:spLocks noGrp="1" noChangeArrowheads="1"/>
          </p:cNvSpPr>
          <p:nvPr>
            <p:ph idx="1"/>
          </p:nvPr>
        </p:nvSpPr>
        <p:spPr/>
        <p:txBody>
          <a:bodyPr/>
          <a:lstStyle/>
          <a:p>
            <a:r>
              <a:rPr lang="en-US" altLang="en-US"/>
              <a:t>Gathering</a:t>
            </a:r>
          </a:p>
          <a:p>
            <a:r>
              <a:rPr lang="en-US" altLang="en-US"/>
              <a:t>The Word</a:t>
            </a:r>
          </a:p>
          <a:p>
            <a:r>
              <a:rPr lang="en-US" altLang="en-US"/>
              <a:t>The Eucharist</a:t>
            </a:r>
          </a:p>
          <a:p>
            <a:r>
              <a:rPr lang="en-US" altLang="en-US"/>
              <a:t>Sending</a:t>
            </a:r>
          </a:p>
        </p:txBody>
      </p:sp>
      <p:sp>
        <p:nvSpPr>
          <p:cNvPr id="13315" name="Date Placeholder 3">
            <a:extLst>
              <a:ext uri="{FF2B5EF4-FFF2-40B4-BE49-F238E27FC236}">
                <a16:creationId xmlns:a16="http://schemas.microsoft.com/office/drawing/2014/main" id="{FC1576F2-8CBE-5FB6-ECB2-27520BBF966B}"/>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13316" name="Slide Number Placeholder 5">
            <a:extLst>
              <a:ext uri="{FF2B5EF4-FFF2-40B4-BE49-F238E27FC236}">
                <a16:creationId xmlns:a16="http://schemas.microsoft.com/office/drawing/2014/main" id="{11301CCB-1CCD-22C0-B615-16AAED26D92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534B7D72-6B1B-8042-80E8-C4EB5B5C4EF1}"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10</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subTnLst>
                                    <p:animClr clrSpc="rgb" dir="cw">
                                      <p:cBhvr override="childStyle">
                                        <p:cTn dur="1" fill="hold" display="0" masterRel="nextClick" afterEffect="1"/>
                                        <p:tgtEl>
                                          <p:spTgt spid="28675">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dissolve">
                                      <p:cBhvr>
                                        <p:cTn id="12" dur="500"/>
                                        <p:tgtEl>
                                          <p:spTgt spid="28675">
                                            <p:txEl>
                                              <p:pRg st="1" end="1"/>
                                            </p:txEl>
                                          </p:spTgt>
                                        </p:tgtEl>
                                      </p:cBhvr>
                                    </p:animEffect>
                                  </p:childTnLst>
                                  <p:subTnLst>
                                    <p:animClr clrSpc="rgb" dir="cw">
                                      <p:cBhvr override="childStyle">
                                        <p:cTn dur="1" fill="hold" display="0" masterRel="nextClick" afterEffect="1"/>
                                        <p:tgtEl>
                                          <p:spTgt spid="28675">
                                            <p:txEl>
                                              <p:pRg st="1" end="1"/>
                                            </p:txEl>
                                          </p:spTgt>
                                        </p:tgtEl>
                                        <p:attrNameLst>
                                          <p:attrName>ppt_c</p:attrName>
                                        </p:attrNameLst>
                                      </p:cBhvr>
                                      <p:to>
                                        <a:schemeClr val="tx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dissolve">
                                      <p:cBhvr>
                                        <p:cTn id="17" dur="500"/>
                                        <p:tgtEl>
                                          <p:spTgt spid="28675">
                                            <p:txEl>
                                              <p:pRg st="2" end="2"/>
                                            </p:txEl>
                                          </p:spTgt>
                                        </p:tgtEl>
                                      </p:cBhvr>
                                    </p:animEffect>
                                  </p:childTnLst>
                                  <p:subTnLst>
                                    <p:animClr clrSpc="rgb" dir="cw">
                                      <p:cBhvr override="childStyle">
                                        <p:cTn dur="1" fill="hold" display="0" masterRel="nextClick" afterEffect="1"/>
                                        <p:tgtEl>
                                          <p:spTgt spid="28675">
                                            <p:txEl>
                                              <p:pRg st="2" end="2"/>
                                            </p:txEl>
                                          </p:spTgt>
                                        </p:tgtEl>
                                        <p:attrNameLst>
                                          <p:attrName>ppt_c</p:attrName>
                                        </p:attrNameLst>
                                      </p:cBhvr>
                                      <p:to>
                                        <a:schemeClr val="tx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dissolve">
                                      <p:cBhvr>
                                        <p:cTn id="22" dur="500"/>
                                        <p:tgtEl>
                                          <p:spTgt spid="28675">
                                            <p:txEl>
                                              <p:pRg st="3" end="3"/>
                                            </p:txEl>
                                          </p:spTgt>
                                        </p:tgtEl>
                                      </p:cBhvr>
                                    </p:animEffect>
                                  </p:childTnLst>
                                  <p:subTnLst>
                                    <p:animClr clrSpc="rgb" dir="cw">
                                      <p:cBhvr override="childStyle">
                                        <p:cTn dur="1" fill="hold" display="0" masterRel="nextClick" afterEffect="1"/>
                                        <p:tgtEl>
                                          <p:spTgt spid="28675">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Rectangle 2" descr="Large confetti">
            <a:extLst>
              <a:ext uri="{FF2B5EF4-FFF2-40B4-BE49-F238E27FC236}">
                <a16:creationId xmlns:a16="http://schemas.microsoft.com/office/drawing/2014/main" id="{829F31D0-B8A6-16A7-E658-412F6215BFAD}"/>
              </a:ext>
            </a:extLst>
          </p:cNvPr>
          <p:cNvSpPr>
            <a:spLocks noGrp="1" noChangeArrowheads="1"/>
          </p:cNvSpPr>
          <p:nvPr>
            <p:ph type="title"/>
          </p:nvPr>
        </p:nvSpPr>
        <p:spPr/>
        <p:txBody>
          <a:bodyPr/>
          <a:lstStyle/>
          <a:p>
            <a:endParaRPr lang="en-US" altLang="en-US"/>
          </a:p>
        </p:txBody>
      </p:sp>
      <p:sp>
        <p:nvSpPr>
          <p:cNvPr id="22531" name="Rectangle 3">
            <a:extLst>
              <a:ext uri="{FF2B5EF4-FFF2-40B4-BE49-F238E27FC236}">
                <a16:creationId xmlns:a16="http://schemas.microsoft.com/office/drawing/2014/main" id="{B034FF85-82CC-43ED-16E4-1B897105FFE9}"/>
              </a:ext>
            </a:extLst>
          </p:cNvPr>
          <p:cNvSpPr>
            <a:spLocks noGrp="1" noChangeArrowheads="1"/>
          </p:cNvSpPr>
          <p:nvPr>
            <p:ph idx="1"/>
          </p:nvPr>
        </p:nvSpPr>
        <p:spPr/>
        <p:txBody>
          <a:bodyPr rtlCol="0">
            <a:normAutofit fontScale="92500" lnSpcReduction="20000"/>
          </a:bodyPr>
          <a:lstStyle/>
          <a:p>
            <a:pPr algn="ctr" fontAlgn="auto">
              <a:spcAft>
                <a:spcPts val="0"/>
              </a:spcAft>
              <a:buFontTx/>
              <a:buNone/>
              <a:defRPr/>
            </a:pPr>
            <a:r>
              <a:rPr lang="en-US" altLang="en-US" sz="3600" b="1" i="1"/>
              <a:t>Book of Common Worship</a:t>
            </a:r>
            <a:r>
              <a:rPr lang="en-US" altLang="en-US" sz="2800"/>
              <a:t> </a:t>
            </a:r>
          </a:p>
          <a:p>
            <a:pPr fontAlgn="auto">
              <a:spcAft>
                <a:spcPts val="0"/>
              </a:spcAft>
              <a:buFontTx/>
              <a:buNone/>
              <a:defRPr/>
            </a:pPr>
            <a:r>
              <a:rPr lang="en-US" altLang="en-US" sz="2800"/>
              <a:t>Provides outline and liturgical options  </a:t>
            </a:r>
          </a:p>
          <a:p>
            <a:pPr fontAlgn="auto">
              <a:spcAft>
                <a:spcPts val="0"/>
              </a:spcAft>
              <a:buFontTx/>
              <a:buNone/>
              <a:defRPr/>
            </a:pPr>
            <a:r>
              <a:rPr lang="en-US" altLang="en-US" sz="2800"/>
              <a:t>(Book of Common Worship available through GR Presbytery or online.  Hardcopy and CD formats)</a:t>
            </a:r>
          </a:p>
          <a:p>
            <a:pPr fontAlgn="auto">
              <a:spcAft>
                <a:spcPts val="0"/>
              </a:spcAft>
              <a:defRPr/>
            </a:pPr>
            <a:endParaRPr lang="en-US" altLang="en-US" sz="2800"/>
          </a:p>
          <a:p>
            <a:pPr fontAlgn="auto">
              <a:spcAft>
                <a:spcPts val="0"/>
              </a:spcAft>
              <a:defRPr/>
            </a:pPr>
            <a:r>
              <a:rPr lang="en-US" altLang="en-US" sz="2800"/>
              <a:t>For Sunday worship</a:t>
            </a:r>
          </a:p>
          <a:p>
            <a:pPr fontAlgn="auto">
              <a:spcAft>
                <a:spcPts val="0"/>
              </a:spcAft>
              <a:defRPr/>
            </a:pPr>
            <a:r>
              <a:rPr lang="en-US" altLang="en-US" sz="2800"/>
              <a:t>For special seasons of the year</a:t>
            </a:r>
          </a:p>
          <a:p>
            <a:pPr fontAlgn="auto">
              <a:spcAft>
                <a:spcPts val="0"/>
              </a:spcAft>
              <a:defRPr/>
            </a:pPr>
            <a:r>
              <a:rPr lang="en-US" altLang="en-US" sz="2800"/>
              <a:t>For weddings and funerals </a:t>
            </a:r>
          </a:p>
          <a:p>
            <a:pPr fontAlgn="auto">
              <a:spcAft>
                <a:spcPts val="0"/>
              </a:spcAft>
              <a:defRPr/>
            </a:pPr>
            <a:endParaRPr lang="en-US" altLang="en-US" sz="2800"/>
          </a:p>
        </p:txBody>
      </p:sp>
      <p:sp>
        <p:nvSpPr>
          <p:cNvPr id="14339" name="Date Placeholder 3">
            <a:extLst>
              <a:ext uri="{FF2B5EF4-FFF2-40B4-BE49-F238E27FC236}">
                <a16:creationId xmlns:a16="http://schemas.microsoft.com/office/drawing/2014/main" id="{2DBB0520-D931-AD0C-4457-54A5E800593E}"/>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14340" name="Slide Number Placeholder 5">
            <a:extLst>
              <a:ext uri="{FF2B5EF4-FFF2-40B4-BE49-F238E27FC236}">
                <a16:creationId xmlns:a16="http://schemas.microsoft.com/office/drawing/2014/main" id="{8A3A2D0E-831B-57CF-ECFE-8B5091ECA5D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D62CFB09-D923-BD48-A884-FCE35E5B7E57}"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11</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dissolve">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dissolve">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dissolve">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22531">
                                            <p:txEl>
                                              <p:pRg st="4" end="4"/>
                                            </p:txEl>
                                          </p:spTgt>
                                        </p:tgtEl>
                                        <p:attrNameLst>
                                          <p:attrName>style.visibility</p:attrName>
                                        </p:attrNameLst>
                                      </p:cBhvr>
                                      <p:to>
                                        <p:strVal val="visible"/>
                                      </p:to>
                                    </p:set>
                                    <p:animEffect transition="in" filter="dissolve">
                                      <p:cBhvr>
                                        <p:cTn id="22" dur="500"/>
                                        <p:tgtEl>
                                          <p:spTgt spid="22531">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22531">
                                            <p:txEl>
                                              <p:pRg st="5" end="5"/>
                                            </p:txEl>
                                          </p:spTgt>
                                        </p:tgtEl>
                                        <p:attrNameLst>
                                          <p:attrName>style.visibility</p:attrName>
                                        </p:attrNameLst>
                                      </p:cBhvr>
                                      <p:to>
                                        <p:strVal val="visible"/>
                                      </p:to>
                                    </p:set>
                                    <p:animEffect transition="in" filter="dissolve">
                                      <p:cBhvr>
                                        <p:cTn id="27" dur="500"/>
                                        <p:tgtEl>
                                          <p:spTgt spid="22531">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2531">
                                            <p:txEl>
                                              <p:pRg st="6" end="6"/>
                                            </p:txEl>
                                          </p:spTgt>
                                        </p:tgtEl>
                                        <p:attrNameLst>
                                          <p:attrName>style.visibility</p:attrName>
                                        </p:attrNameLst>
                                      </p:cBhvr>
                                      <p:to>
                                        <p:strVal val="visible"/>
                                      </p:to>
                                    </p:set>
                                    <p:animEffect transition="in" filter="dissolve">
                                      <p:cBhvr>
                                        <p:cTn id="32" dur="500"/>
                                        <p:tgtEl>
                                          <p:spTgt spid="2253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1">
            <a:extLst>
              <a:ext uri="{FF2B5EF4-FFF2-40B4-BE49-F238E27FC236}">
                <a16:creationId xmlns:a16="http://schemas.microsoft.com/office/drawing/2014/main" id="{9F772C10-494F-E9DE-049F-79F860D30A4A}"/>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a:latin typeface="Times New Roman" panose="02020603050405020304" pitchFamily="18" charset="0"/>
                <a:cs typeface="Times New Roman" panose="02020603050405020304" pitchFamily="18" charset="0"/>
              </a:rPr>
              <a:t>3/06/2014</a:t>
            </a:r>
          </a:p>
        </p:txBody>
      </p:sp>
      <p:sp>
        <p:nvSpPr>
          <p:cNvPr id="15362" name="Slide Number Placeholder 3">
            <a:extLst>
              <a:ext uri="{FF2B5EF4-FFF2-40B4-BE49-F238E27FC236}">
                <a16:creationId xmlns:a16="http://schemas.microsoft.com/office/drawing/2014/main" id="{373E32DC-A995-3340-FFB0-DC9FFF875F8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30BAF89C-30E6-3346-82C4-DEF8E94B2247}"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12</a:t>
            </a:fld>
            <a:endParaRPr lang="en-US" altLang="en-US" sz="1400">
              <a:solidFill>
                <a:schemeClr val="bg1"/>
              </a:solidFill>
              <a:latin typeface="Times New Roman" panose="02020603050405020304" pitchFamily="18" charset="0"/>
              <a:cs typeface="Times New Roman" panose="02020603050405020304" pitchFamily="18" charset="0"/>
            </a:endParaRPr>
          </a:p>
        </p:txBody>
      </p:sp>
      <p:pic>
        <p:nvPicPr>
          <p:cNvPr id="15363" name="Picture 4" descr="~lwf0065">
            <a:extLst>
              <a:ext uri="{FF2B5EF4-FFF2-40B4-BE49-F238E27FC236}">
                <a16:creationId xmlns:a16="http://schemas.microsoft.com/office/drawing/2014/main" id="{FFF472E9-A639-7156-AADC-32C032D4DD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3538" y="0"/>
            <a:ext cx="58769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descr="Large confetti">
            <a:extLst>
              <a:ext uri="{FF2B5EF4-FFF2-40B4-BE49-F238E27FC236}">
                <a16:creationId xmlns:a16="http://schemas.microsoft.com/office/drawing/2014/main" id="{DC6EC02D-5C7C-52F1-FDC9-BBB0B651BFD4}"/>
              </a:ext>
            </a:extLst>
          </p:cNvPr>
          <p:cNvSpPr>
            <a:spLocks noGrp="1" noChangeArrowheads="1"/>
          </p:cNvSpPr>
          <p:nvPr>
            <p:ph type="title"/>
          </p:nvPr>
        </p:nvSpPr>
        <p:spPr/>
        <p:txBody>
          <a:bodyPr/>
          <a:lstStyle/>
          <a:p>
            <a:r>
              <a:rPr lang="en-US" altLang="en-US"/>
              <a:t>The </a:t>
            </a:r>
            <a:r>
              <a:rPr lang="en-US" altLang="en-US" sz="5400"/>
              <a:t>Gathering</a:t>
            </a:r>
          </a:p>
        </p:txBody>
      </p:sp>
      <p:sp>
        <p:nvSpPr>
          <p:cNvPr id="16386" name="Rectangle 3">
            <a:extLst>
              <a:ext uri="{FF2B5EF4-FFF2-40B4-BE49-F238E27FC236}">
                <a16:creationId xmlns:a16="http://schemas.microsoft.com/office/drawing/2014/main" id="{F8FBF43D-586F-853F-0D3F-9155863DF2E7}"/>
              </a:ext>
            </a:extLst>
          </p:cNvPr>
          <p:cNvSpPr>
            <a:spLocks noGrp="1" noChangeArrowheads="1"/>
          </p:cNvSpPr>
          <p:nvPr>
            <p:ph idx="1"/>
          </p:nvPr>
        </p:nvSpPr>
        <p:spPr/>
        <p:txBody>
          <a:bodyPr/>
          <a:lstStyle/>
          <a:p>
            <a:r>
              <a:rPr lang="en-US" altLang="en-US"/>
              <a:t>Call to Worship</a:t>
            </a:r>
          </a:p>
          <a:p>
            <a:r>
              <a:rPr lang="en-US" altLang="en-US"/>
              <a:t>Prayer of the Day or Opening Prayer</a:t>
            </a:r>
          </a:p>
          <a:p>
            <a:r>
              <a:rPr lang="en-US" altLang="en-US"/>
              <a:t>Hymn of Praise, Psalm, or Spirtual</a:t>
            </a:r>
          </a:p>
          <a:p>
            <a:r>
              <a:rPr lang="en-US" altLang="en-US"/>
              <a:t>Confession and Pardon</a:t>
            </a:r>
          </a:p>
          <a:p>
            <a:pPr>
              <a:buFontTx/>
              <a:buNone/>
            </a:pPr>
            <a:endParaRPr lang="en-US" altLang="en-US"/>
          </a:p>
        </p:txBody>
      </p:sp>
      <p:sp>
        <p:nvSpPr>
          <p:cNvPr id="16387" name="Date Placeholder 3">
            <a:extLst>
              <a:ext uri="{FF2B5EF4-FFF2-40B4-BE49-F238E27FC236}">
                <a16:creationId xmlns:a16="http://schemas.microsoft.com/office/drawing/2014/main" id="{838D2B38-36F0-CB32-65B9-2D2807C4171D}"/>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16388" name="Slide Number Placeholder 5">
            <a:extLst>
              <a:ext uri="{FF2B5EF4-FFF2-40B4-BE49-F238E27FC236}">
                <a16:creationId xmlns:a16="http://schemas.microsoft.com/office/drawing/2014/main" id="{9ADBDC28-5636-B519-00B0-9D25A7009C3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27EED38E-989C-8347-AFFC-86AA5D640895}"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13</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descr="Large confetti">
            <a:extLst>
              <a:ext uri="{FF2B5EF4-FFF2-40B4-BE49-F238E27FC236}">
                <a16:creationId xmlns:a16="http://schemas.microsoft.com/office/drawing/2014/main" id="{6564E59D-963F-434B-A298-0F21AA1369CE}"/>
              </a:ext>
            </a:extLst>
          </p:cNvPr>
          <p:cNvSpPr>
            <a:spLocks noGrp="1" noChangeArrowheads="1"/>
          </p:cNvSpPr>
          <p:nvPr>
            <p:ph type="title"/>
          </p:nvPr>
        </p:nvSpPr>
        <p:spPr/>
        <p:txBody>
          <a:bodyPr/>
          <a:lstStyle/>
          <a:p>
            <a:r>
              <a:rPr lang="en-US" altLang="en-US"/>
              <a:t>The </a:t>
            </a:r>
            <a:r>
              <a:rPr lang="en-US" altLang="en-US" sz="5400"/>
              <a:t>Word</a:t>
            </a:r>
            <a:endParaRPr lang="en-US" altLang="en-US"/>
          </a:p>
        </p:txBody>
      </p:sp>
      <p:sp>
        <p:nvSpPr>
          <p:cNvPr id="17410" name="Rectangle 3">
            <a:extLst>
              <a:ext uri="{FF2B5EF4-FFF2-40B4-BE49-F238E27FC236}">
                <a16:creationId xmlns:a16="http://schemas.microsoft.com/office/drawing/2014/main" id="{B2686B60-063E-03DC-73B4-02531AFEA55D}"/>
              </a:ext>
            </a:extLst>
          </p:cNvPr>
          <p:cNvSpPr>
            <a:spLocks noGrp="1" noChangeArrowheads="1"/>
          </p:cNvSpPr>
          <p:nvPr>
            <p:ph idx="1"/>
          </p:nvPr>
        </p:nvSpPr>
        <p:spPr/>
        <p:txBody>
          <a:bodyPr/>
          <a:lstStyle/>
          <a:p>
            <a:r>
              <a:rPr lang="en-US" altLang="en-US"/>
              <a:t>Prayer for Illumination</a:t>
            </a:r>
          </a:p>
          <a:p>
            <a:r>
              <a:rPr lang="en-US" altLang="en-US"/>
              <a:t>Scripture readings ( One to Three readings)</a:t>
            </a:r>
          </a:p>
          <a:p>
            <a:r>
              <a:rPr lang="en-US" altLang="en-US"/>
              <a:t>Sermon</a:t>
            </a:r>
          </a:p>
          <a:p>
            <a:r>
              <a:rPr lang="en-US" altLang="en-US"/>
              <a:t>Invitation</a:t>
            </a:r>
          </a:p>
          <a:p>
            <a:r>
              <a:rPr lang="en-US" altLang="en-US"/>
              <a:t>Hymn</a:t>
            </a:r>
          </a:p>
          <a:p>
            <a:r>
              <a:rPr lang="en-US" altLang="en-US"/>
              <a:t>Affirmation of Faith </a:t>
            </a:r>
          </a:p>
          <a:p>
            <a:pPr>
              <a:buFontTx/>
              <a:buNone/>
            </a:pPr>
            <a:r>
              <a:rPr lang="en-US" altLang="en-US"/>
              <a:t>		Apostles’ Creed – Nicene Creed – other</a:t>
            </a:r>
          </a:p>
        </p:txBody>
      </p:sp>
      <p:sp>
        <p:nvSpPr>
          <p:cNvPr id="17411" name="Date Placeholder 3">
            <a:extLst>
              <a:ext uri="{FF2B5EF4-FFF2-40B4-BE49-F238E27FC236}">
                <a16:creationId xmlns:a16="http://schemas.microsoft.com/office/drawing/2014/main" id="{42AA29B0-E47C-357C-1661-E2301A8FEB81}"/>
              </a:ext>
            </a:extLst>
          </p:cNvPr>
          <p:cNvSpPr>
            <a:spLocks noGrp="1" noChangeArrowheads="1"/>
          </p:cNvSpPr>
          <p:nvPr>
            <p:ph type="dt" sz="quarter" idx="10"/>
          </p:nvPr>
        </p:nvSpPr>
        <p:spPr bwMode="auto">
          <a:xfrm>
            <a:off x="6172200" y="5949307"/>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17412" name="Slide Number Placeholder 5">
            <a:extLst>
              <a:ext uri="{FF2B5EF4-FFF2-40B4-BE49-F238E27FC236}">
                <a16:creationId xmlns:a16="http://schemas.microsoft.com/office/drawing/2014/main" id="{BE3CC68D-67E0-EAFD-B99D-954EADE79FA6}"/>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F5CBC637-F984-6540-942C-855248F3C7AC}"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14</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descr="Large confetti">
            <a:extLst>
              <a:ext uri="{FF2B5EF4-FFF2-40B4-BE49-F238E27FC236}">
                <a16:creationId xmlns:a16="http://schemas.microsoft.com/office/drawing/2014/main" id="{8A58A409-5BB8-874F-EA87-93389B53B298}"/>
              </a:ext>
            </a:extLst>
          </p:cNvPr>
          <p:cNvSpPr>
            <a:spLocks noGrp="1" noChangeArrowheads="1"/>
          </p:cNvSpPr>
          <p:nvPr>
            <p:ph type="title"/>
          </p:nvPr>
        </p:nvSpPr>
        <p:spPr/>
        <p:txBody>
          <a:bodyPr/>
          <a:lstStyle/>
          <a:p>
            <a:r>
              <a:rPr lang="en-US" altLang="en-US"/>
              <a:t>The </a:t>
            </a:r>
            <a:r>
              <a:rPr lang="en-US" altLang="en-US" sz="5400"/>
              <a:t>Word  </a:t>
            </a:r>
            <a:r>
              <a:rPr lang="en-US" altLang="en-US" sz="4000"/>
              <a:t>(continued)</a:t>
            </a:r>
            <a:endParaRPr lang="en-US" altLang="en-US"/>
          </a:p>
        </p:txBody>
      </p:sp>
      <p:sp>
        <p:nvSpPr>
          <p:cNvPr id="18434" name="Rectangle 3">
            <a:extLst>
              <a:ext uri="{FF2B5EF4-FFF2-40B4-BE49-F238E27FC236}">
                <a16:creationId xmlns:a16="http://schemas.microsoft.com/office/drawing/2014/main" id="{7C920C89-0F70-4399-3CC6-AD682C83E218}"/>
              </a:ext>
            </a:extLst>
          </p:cNvPr>
          <p:cNvSpPr>
            <a:spLocks noGrp="1" noChangeArrowheads="1"/>
          </p:cNvSpPr>
          <p:nvPr>
            <p:ph idx="1"/>
          </p:nvPr>
        </p:nvSpPr>
        <p:spPr/>
        <p:txBody>
          <a:bodyPr/>
          <a:lstStyle/>
          <a:p>
            <a:r>
              <a:rPr lang="en-US" altLang="en-US"/>
              <a:t> Prayers of the People</a:t>
            </a:r>
          </a:p>
          <a:p>
            <a:r>
              <a:rPr lang="en-US" altLang="en-US"/>
              <a:t>(The Peace)</a:t>
            </a:r>
          </a:p>
          <a:p>
            <a:r>
              <a:rPr lang="en-US" altLang="en-US"/>
              <a:t>Offering</a:t>
            </a:r>
          </a:p>
          <a:p>
            <a:pPr>
              <a:buFontTx/>
              <a:buNone/>
            </a:pPr>
            <a:endParaRPr lang="en-US" altLang="en-US"/>
          </a:p>
        </p:txBody>
      </p:sp>
      <p:sp>
        <p:nvSpPr>
          <p:cNvPr id="18435" name="Date Placeholder 3">
            <a:extLst>
              <a:ext uri="{FF2B5EF4-FFF2-40B4-BE49-F238E27FC236}">
                <a16:creationId xmlns:a16="http://schemas.microsoft.com/office/drawing/2014/main" id="{8131EFDF-C9D6-073F-8EFB-F277AD6D8F30}"/>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None/>
            </a:pPr>
            <a:r>
              <a:rPr lang="en-US" altLang="en-US" sz="1400" dirty="0">
                <a:latin typeface="Times New Roman" panose="02020603050405020304" pitchFamily="18" charset="0"/>
                <a:cs typeface="Times New Roman" panose="02020603050405020304" pitchFamily="18" charset="0"/>
              </a:rPr>
              <a:t>1/10/2023</a:t>
            </a:r>
          </a:p>
        </p:txBody>
      </p:sp>
      <p:sp>
        <p:nvSpPr>
          <p:cNvPr id="18436" name="Slide Number Placeholder 5">
            <a:extLst>
              <a:ext uri="{FF2B5EF4-FFF2-40B4-BE49-F238E27FC236}">
                <a16:creationId xmlns:a16="http://schemas.microsoft.com/office/drawing/2014/main" id="{2B90F40F-0485-933C-6046-686261E0215A}"/>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8F9A3D1B-B30A-1541-AD12-3AAA52F0DD89}"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15</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descr="Large confetti">
            <a:extLst>
              <a:ext uri="{FF2B5EF4-FFF2-40B4-BE49-F238E27FC236}">
                <a16:creationId xmlns:a16="http://schemas.microsoft.com/office/drawing/2014/main" id="{4FC5934C-92DF-0D5D-5224-80BA21D45D77}"/>
              </a:ext>
            </a:extLst>
          </p:cNvPr>
          <p:cNvSpPr>
            <a:spLocks noGrp="1" noChangeArrowheads="1"/>
          </p:cNvSpPr>
          <p:nvPr>
            <p:ph type="title"/>
          </p:nvPr>
        </p:nvSpPr>
        <p:spPr/>
        <p:txBody>
          <a:bodyPr/>
          <a:lstStyle/>
          <a:p>
            <a:r>
              <a:rPr lang="en-US" altLang="en-US"/>
              <a:t>The </a:t>
            </a:r>
            <a:r>
              <a:rPr lang="en-US" altLang="en-US" sz="6000"/>
              <a:t>Eucharist</a:t>
            </a:r>
            <a:endParaRPr lang="en-US" altLang="en-US"/>
          </a:p>
        </p:txBody>
      </p:sp>
      <p:sp>
        <p:nvSpPr>
          <p:cNvPr id="19458" name="Rectangle 3">
            <a:extLst>
              <a:ext uri="{FF2B5EF4-FFF2-40B4-BE49-F238E27FC236}">
                <a16:creationId xmlns:a16="http://schemas.microsoft.com/office/drawing/2014/main" id="{CA1111A5-FA97-0C2F-0C1A-A8332294A4C7}"/>
              </a:ext>
            </a:extLst>
          </p:cNvPr>
          <p:cNvSpPr>
            <a:spLocks noGrp="1" noChangeArrowheads="1"/>
          </p:cNvSpPr>
          <p:nvPr>
            <p:ph idx="1"/>
          </p:nvPr>
        </p:nvSpPr>
        <p:spPr/>
        <p:txBody>
          <a:bodyPr/>
          <a:lstStyle/>
          <a:p>
            <a:r>
              <a:rPr lang="en-US" altLang="en-US" dirty="0"/>
              <a:t>Invitation to the Lord’s Table</a:t>
            </a:r>
          </a:p>
          <a:p>
            <a:r>
              <a:rPr lang="en-US" altLang="en-US" dirty="0"/>
              <a:t>Great Thanksgiving</a:t>
            </a:r>
          </a:p>
          <a:p>
            <a:r>
              <a:rPr lang="en-US" altLang="en-US" dirty="0"/>
              <a:t>Lord’s Prayer</a:t>
            </a:r>
          </a:p>
          <a:p>
            <a:r>
              <a:rPr lang="en-US" altLang="en-US" dirty="0"/>
              <a:t>Breaking of the Bread</a:t>
            </a:r>
          </a:p>
          <a:p>
            <a:r>
              <a:rPr lang="en-US" altLang="en-US" dirty="0"/>
              <a:t>Communion of the People</a:t>
            </a:r>
          </a:p>
          <a:p>
            <a:r>
              <a:rPr lang="en-US" altLang="en-US" dirty="0"/>
              <a:t>Prayer of Thanksgiving (Lord’s Prayer)</a:t>
            </a:r>
          </a:p>
        </p:txBody>
      </p:sp>
      <p:sp>
        <p:nvSpPr>
          <p:cNvPr id="19459" name="Date Placeholder 3">
            <a:extLst>
              <a:ext uri="{FF2B5EF4-FFF2-40B4-BE49-F238E27FC236}">
                <a16:creationId xmlns:a16="http://schemas.microsoft.com/office/drawing/2014/main" id="{7EBB4096-B958-DAC9-AD99-0537162C25A0}"/>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19460" name="Slide Number Placeholder 5">
            <a:extLst>
              <a:ext uri="{FF2B5EF4-FFF2-40B4-BE49-F238E27FC236}">
                <a16:creationId xmlns:a16="http://schemas.microsoft.com/office/drawing/2014/main" id="{498CDAA1-F22E-C2BB-E0B5-953EC81C5CE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8A479745-D4B9-9740-9250-F54DB15A5EE9}"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16</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descr="Large confetti">
            <a:extLst>
              <a:ext uri="{FF2B5EF4-FFF2-40B4-BE49-F238E27FC236}">
                <a16:creationId xmlns:a16="http://schemas.microsoft.com/office/drawing/2014/main" id="{6103AD97-01CE-68F6-42D3-6477506FA27F}"/>
              </a:ext>
            </a:extLst>
          </p:cNvPr>
          <p:cNvSpPr>
            <a:spLocks noGrp="1" noChangeArrowheads="1"/>
          </p:cNvSpPr>
          <p:nvPr>
            <p:ph type="title"/>
          </p:nvPr>
        </p:nvSpPr>
        <p:spPr/>
        <p:txBody>
          <a:bodyPr/>
          <a:lstStyle/>
          <a:p>
            <a:r>
              <a:rPr lang="en-US" altLang="en-US"/>
              <a:t>The </a:t>
            </a:r>
            <a:r>
              <a:rPr lang="en-US" altLang="en-US" sz="5400"/>
              <a:t>Sending</a:t>
            </a:r>
            <a:endParaRPr lang="en-US" altLang="en-US"/>
          </a:p>
        </p:txBody>
      </p:sp>
      <p:sp>
        <p:nvSpPr>
          <p:cNvPr id="20482" name="Rectangle 3">
            <a:extLst>
              <a:ext uri="{FF2B5EF4-FFF2-40B4-BE49-F238E27FC236}">
                <a16:creationId xmlns:a16="http://schemas.microsoft.com/office/drawing/2014/main" id="{02747E33-F826-B6D9-30DA-4FFB058B7D71}"/>
              </a:ext>
            </a:extLst>
          </p:cNvPr>
          <p:cNvSpPr>
            <a:spLocks noGrp="1" noChangeArrowheads="1"/>
          </p:cNvSpPr>
          <p:nvPr>
            <p:ph idx="1"/>
          </p:nvPr>
        </p:nvSpPr>
        <p:spPr/>
        <p:txBody>
          <a:bodyPr/>
          <a:lstStyle/>
          <a:p>
            <a:r>
              <a:rPr lang="en-US" altLang="en-US"/>
              <a:t>Closing Hymn</a:t>
            </a:r>
          </a:p>
          <a:p>
            <a:r>
              <a:rPr lang="en-US" altLang="en-US"/>
              <a:t>The Charge</a:t>
            </a:r>
          </a:p>
          <a:p>
            <a:r>
              <a:rPr lang="en-US" altLang="en-US"/>
              <a:t>The Blessing</a:t>
            </a:r>
          </a:p>
        </p:txBody>
      </p:sp>
      <p:sp>
        <p:nvSpPr>
          <p:cNvPr id="20483" name="Date Placeholder 3">
            <a:extLst>
              <a:ext uri="{FF2B5EF4-FFF2-40B4-BE49-F238E27FC236}">
                <a16:creationId xmlns:a16="http://schemas.microsoft.com/office/drawing/2014/main" id="{3A33FF25-71B5-92C6-4AE4-82AF7876F898}"/>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20484" name="Slide Number Placeholder 5">
            <a:extLst>
              <a:ext uri="{FF2B5EF4-FFF2-40B4-BE49-F238E27FC236}">
                <a16:creationId xmlns:a16="http://schemas.microsoft.com/office/drawing/2014/main" id="{50CC0806-E466-BEB2-2D99-6AEDF042B2F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2F2AD972-701C-7E41-A2B7-97D49E43FDBC}"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17</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descr="Large confetti">
            <a:extLst>
              <a:ext uri="{FF2B5EF4-FFF2-40B4-BE49-F238E27FC236}">
                <a16:creationId xmlns:a16="http://schemas.microsoft.com/office/drawing/2014/main" id="{DBDE9E9B-0079-60E6-1D99-ABCC6CDF4828}"/>
              </a:ext>
            </a:extLst>
          </p:cNvPr>
          <p:cNvSpPr>
            <a:spLocks noGrp="1" noChangeArrowheads="1"/>
          </p:cNvSpPr>
          <p:nvPr>
            <p:ph type="title"/>
          </p:nvPr>
        </p:nvSpPr>
        <p:spPr/>
        <p:txBody>
          <a:bodyPr/>
          <a:lstStyle/>
          <a:p>
            <a:r>
              <a:rPr lang="en-US" altLang="en-US"/>
              <a:t>Table? Altar?</a:t>
            </a:r>
          </a:p>
        </p:txBody>
      </p:sp>
      <p:sp>
        <p:nvSpPr>
          <p:cNvPr id="38915" name="Rectangle 3">
            <a:extLst>
              <a:ext uri="{FF2B5EF4-FFF2-40B4-BE49-F238E27FC236}">
                <a16:creationId xmlns:a16="http://schemas.microsoft.com/office/drawing/2014/main" id="{B74D8E84-2FB1-6F36-1454-B57A30E8EA64}"/>
              </a:ext>
            </a:extLst>
          </p:cNvPr>
          <p:cNvSpPr>
            <a:spLocks noGrp="1" noChangeArrowheads="1"/>
          </p:cNvSpPr>
          <p:nvPr>
            <p:ph idx="1"/>
          </p:nvPr>
        </p:nvSpPr>
        <p:spPr/>
        <p:txBody>
          <a:bodyPr rtlCol="0">
            <a:normAutofit fontScale="92500" lnSpcReduction="20000"/>
          </a:bodyPr>
          <a:lstStyle/>
          <a:p>
            <a:pPr fontAlgn="auto">
              <a:lnSpc>
                <a:spcPct val="80000"/>
              </a:lnSpc>
              <a:spcAft>
                <a:spcPts val="0"/>
              </a:spcAft>
              <a:defRPr/>
            </a:pPr>
            <a:r>
              <a:rPr lang="en-US" altLang="en-US" sz="2800"/>
              <a:t>We do not have altars in our Presbyterian Churches.  We have communion tables</a:t>
            </a:r>
          </a:p>
          <a:p>
            <a:pPr fontAlgn="auto">
              <a:lnSpc>
                <a:spcPct val="80000"/>
              </a:lnSpc>
              <a:spcAft>
                <a:spcPts val="0"/>
              </a:spcAft>
              <a:defRPr/>
            </a:pPr>
            <a:r>
              <a:rPr lang="en-US" altLang="en-US" sz="2800"/>
              <a:t>Communion Tables are free standing and are positioned to be approachable from all sides </a:t>
            </a:r>
          </a:p>
          <a:p>
            <a:pPr fontAlgn="auto">
              <a:lnSpc>
                <a:spcPct val="80000"/>
              </a:lnSpc>
              <a:spcAft>
                <a:spcPts val="0"/>
              </a:spcAft>
              <a:defRPr/>
            </a:pPr>
            <a:r>
              <a:rPr lang="en-US" altLang="en-US" sz="2800"/>
              <a:t>Some religions have Altars, which are affixed or stand permanently at the back of the chancel (center front of Church) in addition to Communion Tables</a:t>
            </a:r>
          </a:p>
          <a:p>
            <a:pPr lvl="1" fontAlgn="auto">
              <a:lnSpc>
                <a:spcPct val="80000"/>
              </a:lnSpc>
              <a:spcAft>
                <a:spcPts val="0"/>
              </a:spcAft>
              <a:defRPr/>
            </a:pPr>
            <a:r>
              <a:rPr lang="en-US" altLang="en-US" sz="2400"/>
              <a:t>People are not expected to and physically cannot approach the altar</a:t>
            </a:r>
          </a:p>
          <a:p>
            <a:pPr lvl="1" fontAlgn="auto">
              <a:lnSpc>
                <a:spcPct val="80000"/>
              </a:lnSpc>
              <a:spcAft>
                <a:spcPts val="0"/>
              </a:spcAft>
              <a:defRPr/>
            </a:pPr>
            <a:r>
              <a:rPr lang="en-US" altLang="en-US" sz="2400"/>
              <a:t>Priest stands at the altar on behalf of the people</a:t>
            </a:r>
          </a:p>
          <a:p>
            <a:pPr fontAlgn="auto">
              <a:lnSpc>
                <a:spcPct val="80000"/>
              </a:lnSpc>
              <a:spcAft>
                <a:spcPts val="0"/>
              </a:spcAft>
              <a:buFontTx/>
              <a:buNone/>
              <a:defRPr/>
            </a:pPr>
            <a:endParaRPr lang="en-US" altLang="en-US" sz="2800"/>
          </a:p>
        </p:txBody>
      </p:sp>
      <p:sp>
        <p:nvSpPr>
          <p:cNvPr id="21507" name="Date Placeholder 3">
            <a:extLst>
              <a:ext uri="{FF2B5EF4-FFF2-40B4-BE49-F238E27FC236}">
                <a16:creationId xmlns:a16="http://schemas.microsoft.com/office/drawing/2014/main" id="{B95F0D9A-AB21-4AE7-58EA-3EBFA0A7DD76}"/>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21508" name="Slide Number Placeholder 5">
            <a:extLst>
              <a:ext uri="{FF2B5EF4-FFF2-40B4-BE49-F238E27FC236}">
                <a16:creationId xmlns:a16="http://schemas.microsoft.com/office/drawing/2014/main" id="{44202565-E4EF-F981-020B-A240325A72A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714A0A69-1EB0-7448-9369-9EB162EB7DEC}"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18</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subTnLst>
                                    <p:animClr clrSpc="rgb" dir="cw">
                                      <p:cBhvr override="childStyle">
                                        <p:cTn dur="1" fill="hold" display="0" masterRel="nextClick" afterEffect="1"/>
                                        <p:tgtEl>
                                          <p:spTgt spid="38915">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dissolve">
                                      <p:cBhvr>
                                        <p:cTn id="12" dur="500"/>
                                        <p:tgtEl>
                                          <p:spTgt spid="38915">
                                            <p:txEl>
                                              <p:pRg st="1" end="1"/>
                                            </p:txEl>
                                          </p:spTgt>
                                        </p:tgtEl>
                                      </p:cBhvr>
                                    </p:animEffect>
                                  </p:childTnLst>
                                  <p:subTnLst>
                                    <p:animClr clrSpc="rgb" dir="cw">
                                      <p:cBhvr override="childStyle">
                                        <p:cTn dur="1" fill="hold" display="0" masterRel="nextClick" afterEffect="1"/>
                                        <p:tgtEl>
                                          <p:spTgt spid="38915">
                                            <p:txEl>
                                              <p:pRg st="1" end="1"/>
                                            </p:txEl>
                                          </p:spTgt>
                                        </p:tgtEl>
                                        <p:attrNameLst>
                                          <p:attrName>ppt_c</p:attrName>
                                        </p:attrNameLst>
                                      </p:cBhvr>
                                      <p:to>
                                        <a:schemeClr val="tx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dissolve">
                                      <p:cBhvr>
                                        <p:cTn id="17" dur="500"/>
                                        <p:tgtEl>
                                          <p:spTgt spid="38915">
                                            <p:txEl>
                                              <p:pRg st="2" end="2"/>
                                            </p:txEl>
                                          </p:spTgt>
                                        </p:tgtEl>
                                      </p:cBhvr>
                                    </p:animEffect>
                                  </p:childTnLst>
                                  <p:subTnLst>
                                    <p:animClr clrSpc="rgb" dir="cw">
                                      <p:cBhvr override="childStyle">
                                        <p:cTn dur="1" fill="hold" display="0" masterRel="nextClick" afterEffect="1"/>
                                        <p:tgtEl>
                                          <p:spTgt spid="38915">
                                            <p:txEl>
                                              <p:pRg st="2" end="2"/>
                                            </p:txEl>
                                          </p:spTgt>
                                        </p:tgtEl>
                                        <p:attrNameLst>
                                          <p:attrName>ppt_c</p:attrName>
                                        </p:attrNameLst>
                                      </p:cBhvr>
                                      <p:to>
                                        <a:schemeClr val="tx2"/>
                                      </p:to>
                                    </p:animClr>
                                  </p:subTnLst>
                                </p:cTn>
                              </p:par>
                              <p:par>
                                <p:cTn id="18" presetID="9" presetClass="entr" presetSubtype="0" fill="hold" nodeType="withEffect">
                                  <p:stCondLst>
                                    <p:cond delay="0"/>
                                  </p:stCondLst>
                                  <p:childTnLst>
                                    <p:set>
                                      <p:cBhvr>
                                        <p:cTn id="19" dur="1" fill="hold">
                                          <p:stCondLst>
                                            <p:cond delay="0"/>
                                          </p:stCondLst>
                                        </p:cTn>
                                        <p:tgtEl>
                                          <p:spTgt spid="38915">
                                            <p:txEl>
                                              <p:pRg st="3" end="3"/>
                                            </p:txEl>
                                          </p:spTgt>
                                        </p:tgtEl>
                                        <p:attrNameLst>
                                          <p:attrName>style.visibility</p:attrName>
                                        </p:attrNameLst>
                                      </p:cBhvr>
                                      <p:to>
                                        <p:strVal val="visible"/>
                                      </p:to>
                                    </p:set>
                                    <p:animEffect transition="in" filter="dissolve">
                                      <p:cBhvr>
                                        <p:cTn id="20" dur="500"/>
                                        <p:tgtEl>
                                          <p:spTgt spid="38915">
                                            <p:txEl>
                                              <p:pRg st="3" end="3"/>
                                            </p:txEl>
                                          </p:spTgt>
                                        </p:tgtEl>
                                      </p:cBhvr>
                                    </p:animEffect>
                                  </p:childTnLst>
                                  <p:subTnLst>
                                    <p:animClr clrSpc="rgb" dir="cw">
                                      <p:cBhvr override="childStyle">
                                        <p:cTn dur="1" fill="hold" display="0" masterRel="nextClick" afterEffect="1"/>
                                        <p:tgtEl>
                                          <p:spTgt spid="38915">
                                            <p:txEl>
                                              <p:pRg st="3" end="3"/>
                                            </p:txEl>
                                          </p:spTgt>
                                        </p:tgtEl>
                                        <p:attrNameLst>
                                          <p:attrName>ppt_c</p:attrName>
                                        </p:attrNameLst>
                                      </p:cBhvr>
                                      <p:to>
                                        <a:schemeClr val="tx2"/>
                                      </p:to>
                                    </p:animClr>
                                  </p:subTnLst>
                                </p:cTn>
                              </p:par>
                              <p:par>
                                <p:cTn id="21" presetID="9" presetClass="entr" presetSubtype="0" fill="hold" nodeType="with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animEffect transition="in" filter="dissolve">
                                      <p:cBhvr>
                                        <p:cTn id="23" dur="500"/>
                                        <p:tgtEl>
                                          <p:spTgt spid="38915">
                                            <p:txEl>
                                              <p:pRg st="4" end="4"/>
                                            </p:txEl>
                                          </p:spTgt>
                                        </p:tgtEl>
                                      </p:cBhvr>
                                    </p:animEffect>
                                  </p:childTnLst>
                                  <p:subTnLst>
                                    <p:animClr clrSpc="rgb" dir="cw">
                                      <p:cBhvr override="childStyle">
                                        <p:cTn dur="1" fill="hold" display="0" masterRel="nextClick" afterEffect="1"/>
                                        <p:tgtEl>
                                          <p:spTgt spid="38915">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2" descr="Large confetti">
            <a:extLst>
              <a:ext uri="{FF2B5EF4-FFF2-40B4-BE49-F238E27FC236}">
                <a16:creationId xmlns:a16="http://schemas.microsoft.com/office/drawing/2014/main" id="{69AE1FF6-77ED-C85F-91E0-C65A66BF2091}"/>
              </a:ext>
            </a:extLst>
          </p:cNvPr>
          <p:cNvSpPr>
            <a:spLocks noGrp="1" noChangeArrowheads="1"/>
          </p:cNvSpPr>
          <p:nvPr>
            <p:ph type="title"/>
          </p:nvPr>
        </p:nvSpPr>
        <p:spPr/>
        <p:txBody>
          <a:bodyPr/>
          <a:lstStyle/>
          <a:p>
            <a:r>
              <a:rPr lang="en-US" altLang="en-US"/>
              <a:t>Communion Table</a:t>
            </a:r>
          </a:p>
        </p:txBody>
      </p:sp>
      <p:sp>
        <p:nvSpPr>
          <p:cNvPr id="39939" name="Rectangle 3">
            <a:extLst>
              <a:ext uri="{FF2B5EF4-FFF2-40B4-BE49-F238E27FC236}">
                <a16:creationId xmlns:a16="http://schemas.microsoft.com/office/drawing/2014/main" id="{C79D53A1-9082-9103-A480-F68CC206433D}"/>
              </a:ext>
            </a:extLst>
          </p:cNvPr>
          <p:cNvSpPr>
            <a:spLocks noGrp="1" noChangeArrowheads="1"/>
          </p:cNvSpPr>
          <p:nvPr>
            <p:ph idx="1"/>
          </p:nvPr>
        </p:nvSpPr>
        <p:spPr/>
        <p:txBody>
          <a:bodyPr rtlCol="0">
            <a:normAutofit fontScale="92500" lnSpcReduction="10000"/>
          </a:bodyPr>
          <a:lstStyle/>
          <a:p>
            <a:pPr lvl="1" fontAlgn="auto">
              <a:spcAft>
                <a:spcPts val="0"/>
              </a:spcAft>
              <a:defRPr/>
            </a:pPr>
            <a:r>
              <a:rPr lang="en-US" altLang="en-US" sz="2400"/>
              <a:t>Pastor/Priest faces the people </a:t>
            </a:r>
          </a:p>
          <a:p>
            <a:pPr lvl="1" fontAlgn="auto">
              <a:spcAft>
                <a:spcPts val="0"/>
              </a:spcAft>
              <a:defRPr/>
            </a:pPr>
            <a:r>
              <a:rPr lang="en-US" altLang="en-US" sz="2400"/>
              <a:t>The sacrament is a “meal” at which the people are invited “to sit at table” as the invited guests of Jesus Christ</a:t>
            </a:r>
          </a:p>
          <a:p>
            <a:pPr lvl="1" fontAlgn="auto">
              <a:spcAft>
                <a:spcPts val="0"/>
              </a:spcAft>
              <a:defRPr/>
            </a:pPr>
            <a:r>
              <a:rPr lang="en-US" altLang="en-US" sz="2400"/>
              <a:t>Needs to be positioned in the church so as to affirm inclusiveness and personal relationship with Christ</a:t>
            </a:r>
          </a:p>
          <a:p>
            <a:pPr lvl="1" fontAlgn="auto">
              <a:spcAft>
                <a:spcPts val="0"/>
              </a:spcAft>
              <a:defRPr/>
            </a:pPr>
            <a:r>
              <a:rPr lang="en-US" altLang="en-US" sz="2400"/>
              <a:t>Continues to affirm that the pastor/presiding elder is part of the community of faith</a:t>
            </a:r>
          </a:p>
          <a:p>
            <a:pPr lvl="1" fontAlgn="auto">
              <a:spcAft>
                <a:spcPts val="0"/>
              </a:spcAft>
              <a:defRPr/>
            </a:pPr>
            <a:r>
              <a:rPr lang="en-US" altLang="en-US" sz="2400"/>
              <a:t>Affirms our understanding of “the priesthood of all believers”</a:t>
            </a:r>
          </a:p>
        </p:txBody>
      </p:sp>
      <p:sp>
        <p:nvSpPr>
          <p:cNvPr id="22531" name="Date Placeholder 3">
            <a:extLst>
              <a:ext uri="{FF2B5EF4-FFF2-40B4-BE49-F238E27FC236}">
                <a16:creationId xmlns:a16="http://schemas.microsoft.com/office/drawing/2014/main" id="{962D7416-58A3-63AA-E35E-E66B5CEAB21C}"/>
              </a:ext>
            </a:extLst>
          </p:cNvPr>
          <p:cNvSpPr>
            <a:spLocks noGrp="1" noChangeArrowheads="1"/>
          </p:cNvSpPr>
          <p:nvPr>
            <p:ph type="dt" sz="quarter" idx="10"/>
          </p:nvPr>
        </p:nvSpPr>
        <p:spPr bwMode="auto">
          <a:xfrm>
            <a:off x="5872849" y="5922962"/>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22532" name="Slide Number Placeholder 5">
            <a:extLst>
              <a:ext uri="{FF2B5EF4-FFF2-40B4-BE49-F238E27FC236}">
                <a16:creationId xmlns:a16="http://schemas.microsoft.com/office/drawing/2014/main" id="{F24EF421-A067-4A02-1B56-2B932C190DD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A0DD4191-C887-4C41-A093-9D1BF7909BF8}"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19</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dissolve">
                                      <p:cBhvr>
                                        <p:cTn id="7" dur="500"/>
                                        <p:tgtEl>
                                          <p:spTgt spid="39939">
                                            <p:txEl>
                                              <p:pRg st="0" end="0"/>
                                            </p:txEl>
                                          </p:spTgt>
                                        </p:tgtEl>
                                      </p:cBhvr>
                                    </p:animEffect>
                                  </p:childTnLst>
                                  <p:subTnLst>
                                    <p:animClr clrSpc="rgb" dir="cw">
                                      <p:cBhvr override="childStyle">
                                        <p:cTn dur="1" fill="hold" display="0" masterRel="nextClick" afterEffect="1"/>
                                        <p:tgtEl>
                                          <p:spTgt spid="39939">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dissolve">
                                      <p:cBhvr>
                                        <p:cTn id="12" dur="500"/>
                                        <p:tgtEl>
                                          <p:spTgt spid="39939">
                                            <p:txEl>
                                              <p:pRg st="1" end="1"/>
                                            </p:txEl>
                                          </p:spTgt>
                                        </p:tgtEl>
                                      </p:cBhvr>
                                    </p:animEffect>
                                  </p:childTnLst>
                                  <p:subTnLst>
                                    <p:animClr clrSpc="rgb" dir="cw">
                                      <p:cBhvr override="childStyle">
                                        <p:cTn dur="1" fill="hold" display="0" masterRel="nextClick" afterEffect="1"/>
                                        <p:tgtEl>
                                          <p:spTgt spid="39939">
                                            <p:txEl>
                                              <p:pRg st="1" end="1"/>
                                            </p:txEl>
                                          </p:spTgt>
                                        </p:tgtEl>
                                        <p:attrNameLst>
                                          <p:attrName>ppt_c</p:attrName>
                                        </p:attrNameLst>
                                      </p:cBhvr>
                                      <p:to>
                                        <a:schemeClr val="tx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dissolve">
                                      <p:cBhvr>
                                        <p:cTn id="17" dur="500"/>
                                        <p:tgtEl>
                                          <p:spTgt spid="39939">
                                            <p:txEl>
                                              <p:pRg st="2" end="2"/>
                                            </p:txEl>
                                          </p:spTgt>
                                        </p:tgtEl>
                                      </p:cBhvr>
                                    </p:animEffect>
                                  </p:childTnLst>
                                  <p:subTnLst>
                                    <p:animClr clrSpc="rgb" dir="cw">
                                      <p:cBhvr override="childStyle">
                                        <p:cTn dur="1" fill="hold" display="0" masterRel="nextClick" afterEffect="1"/>
                                        <p:tgtEl>
                                          <p:spTgt spid="39939">
                                            <p:txEl>
                                              <p:pRg st="2" end="2"/>
                                            </p:txEl>
                                          </p:spTgt>
                                        </p:tgtEl>
                                        <p:attrNameLst>
                                          <p:attrName>ppt_c</p:attrName>
                                        </p:attrNameLst>
                                      </p:cBhvr>
                                      <p:to>
                                        <a:schemeClr val="tx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dissolve">
                                      <p:cBhvr>
                                        <p:cTn id="22" dur="500"/>
                                        <p:tgtEl>
                                          <p:spTgt spid="39939">
                                            <p:txEl>
                                              <p:pRg st="3" end="3"/>
                                            </p:txEl>
                                          </p:spTgt>
                                        </p:tgtEl>
                                      </p:cBhvr>
                                    </p:animEffect>
                                  </p:childTnLst>
                                  <p:subTnLst>
                                    <p:animClr clrSpc="rgb" dir="cw">
                                      <p:cBhvr override="childStyle">
                                        <p:cTn dur="1" fill="hold" display="0" masterRel="nextClick" afterEffect="1"/>
                                        <p:tgtEl>
                                          <p:spTgt spid="39939">
                                            <p:txEl>
                                              <p:pRg st="3" end="3"/>
                                            </p:txEl>
                                          </p:spTgt>
                                        </p:tgtEl>
                                        <p:attrNameLst>
                                          <p:attrName>ppt_c</p:attrName>
                                        </p:attrNameLst>
                                      </p:cBhvr>
                                      <p:to>
                                        <a:schemeClr val="tx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dissolve">
                                      <p:cBhvr>
                                        <p:cTn id="27" dur="500"/>
                                        <p:tgtEl>
                                          <p:spTgt spid="39939">
                                            <p:txEl>
                                              <p:pRg st="4" end="4"/>
                                            </p:txEl>
                                          </p:spTgt>
                                        </p:tgtEl>
                                      </p:cBhvr>
                                    </p:animEffect>
                                  </p:childTnLst>
                                  <p:subTnLst>
                                    <p:animClr clrSpc="rgb" dir="cw">
                                      <p:cBhvr override="childStyle">
                                        <p:cTn dur="1" fill="hold" display="0" masterRel="nextClick" afterEffect="1"/>
                                        <p:tgtEl>
                                          <p:spTgt spid="39939">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1" name="Rectangle 2" descr="Large confetti">
            <a:extLst>
              <a:ext uri="{FF2B5EF4-FFF2-40B4-BE49-F238E27FC236}">
                <a16:creationId xmlns:a16="http://schemas.microsoft.com/office/drawing/2014/main" id="{0CEFFD46-0CB3-03AE-BED4-58945A79ADEC}"/>
              </a:ext>
            </a:extLst>
          </p:cNvPr>
          <p:cNvSpPr>
            <a:spLocks noGrp="1" noChangeArrowheads="1"/>
          </p:cNvSpPr>
          <p:nvPr>
            <p:ph type="title"/>
          </p:nvPr>
        </p:nvSpPr>
        <p:spPr/>
        <p:txBody>
          <a:bodyPr/>
          <a:lstStyle/>
          <a:p>
            <a:r>
              <a:rPr lang="en-US" altLang="en-US"/>
              <a:t>Children and the Lord’s Supper</a:t>
            </a:r>
          </a:p>
        </p:txBody>
      </p:sp>
      <p:sp>
        <p:nvSpPr>
          <p:cNvPr id="5123" name="Rectangle 3">
            <a:extLst>
              <a:ext uri="{FF2B5EF4-FFF2-40B4-BE49-F238E27FC236}">
                <a16:creationId xmlns:a16="http://schemas.microsoft.com/office/drawing/2014/main" id="{135661CD-C3CF-A690-B216-ABBE08D0C6F3}"/>
              </a:ext>
            </a:extLst>
          </p:cNvPr>
          <p:cNvSpPr>
            <a:spLocks noGrp="1" noChangeArrowheads="1"/>
          </p:cNvSpPr>
          <p:nvPr>
            <p:ph idx="1"/>
          </p:nvPr>
        </p:nvSpPr>
        <p:spPr/>
        <p:txBody>
          <a:bodyPr rtlCol="0">
            <a:normAutofit/>
          </a:bodyPr>
          <a:lstStyle/>
          <a:p>
            <a:pPr fontAlgn="auto">
              <a:spcAft>
                <a:spcPts val="0"/>
              </a:spcAft>
              <a:defRPr/>
            </a:pPr>
            <a:r>
              <a:rPr lang="en-US" altLang="en-US" sz="2800" dirty="0"/>
              <a:t>Since the early 1970s </a:t>
            </a:r>
            <a:r>
              <a:rPr lang="en-US" altLang="en-US" sz="2800" i="1" dirty="0"/>
              <a:t>baptized</a:t>
            </a:r>
            <a:r>
              <a:rPr lang="en-US" altLang="en-US" sz="2800" dirty="0"/>
              <a:t> children have been free to receive the Lord’s Supper</a:t>
            </a:r>
          </a:p>
          <a:p>
            <a:pPr fontAlgn="auto">
              <a:spcAft>
                <a:spcPts val="0"/>
              </a:spcAft>
              <a:defRPr/>
            </a:pPr>
            <a:r>
              <a:rPr lang="en-US" altLang="en-US" sz="2800" dirty="0"/>
              <a:t>Prior to this decision, children were prohibited from receiving the sacrament until they had been confirmed</a:t>
            </a:r>
          </a:p>
          <a:p>
            <a:pPr fontAlgn="auto">
              <a:spcAft>
                <a:spcPts val="0"/>
              </a:spcAft>
              <a:defRPr/>
            </a:pPr>
            <a:endParaRPr lang="en-US" altLang="en-US" sz="2400" dirty="0"/>
          </a:p>
        </p:txBody>
      </p:sp>
      <p:sp>
        <p:nvSpPr>
          <p:cNvPr id="2" name="Date Placeholder 3">
            <a:extLst>
              <a:ext uri="{FF2B5EF4-FFF2-40B4-BE49-F238E27FC236}">
                <a16:creationId xmlns:a16="http://schemas.microsoft.com/office/drawing/2014/main" id="{CD487F24-C890-9900-0404-C2DBE8EA30CC}"/>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5124" name="Slide Number Placeholder 5">
            <a:extLst>
              <a:ext uri="{FF2B5EF4-FFF2-40B4-BE49-F238E27FC236}">
                <a16:creationId xmlns:a16="http://schemas.microsoft.com/office/drawing/2014/main" id="{60C23AF3-B310-E22C-803B-CE7AB0BEA79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7553B794-FA29-A24E-9B32-1EFD9862D88A}"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2</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ssolve">
                                      <p:cBhvr>
                                        <p:cTn id="7" dur="500"/>
                                        <p:tgtEl>
                                          <p:spTgt spid="5123">
                                            <p:txEl>
                                              <p:pRg st="0" end="0"/>
                                            </p:txEl>
                                          </p:spTgt>
                                        </p:tgtEl>
                                      </p:cBhvr>
                                    </p:animEffect>
                                  </p:childTnLst>
                                  <p:subTnLst>
                                    <p:animClr clrSpc="rgb" dir="cw">
                                      <p:cBhvr override="childStyle">
                                        <p:cTn dur="1" fill="hold" display="0" masterRel="nextClick" afterEffect="1"/>
                                        <p:tgtEl>
                                          <p:spTgt spid="5123">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dissolve">
                                      <p:cBhvr>
                                        <p:cTn id="12" dur="500"/>
                                        <p:tgtEl>
                                          <p:spTgt spid="5123">
                                            <p:txEl>
                                              <p:pRg st="1" end="1"/>
                                            </p:txEl>
                                          </p:spTgt>
                                        </p:tgtEl>
                                      </p:cBhvr>
                                    </p:animEffect>
                                  </p:childTnLst>
                                  <p:subTnLst>
                                    <p:animClr clrSpc="rgb" dir="cw">
                                      <p:cBhvr override="childStyle">
                                        <p:cTn dur="1" fill="hold" display="0" masterRel="nextClick" afterEffect="1"/>
                                        <p:tgtEl>
                                          <p:spTgt spid="5123">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3" name="Rectangle 2" descr="Large confetti">
            <a:extLst>
              <a:ext uri="{FF2B5EF4-FFF2-40B4-BE49-F238E27FC236}">
                <a16:creationId xmlns:a16="http://schemas.microsoft.com/office/drawing/2014/main" id="{40435B4C-F239-B915-4778-85D40D7F067F}"/>
              </a:ext>
            </a:extLst>
          </p:cNvPr>
          <p:cNvSpPr>
            <a:spLocks noGrp="1" noChangeArrowheads="1"/>
          </p:cNvSpPr>
          <p:nvPr>
            <p:ph type="title"/>
          </p:nvPr>
        </p:nvSpPr>
        <p:spPr/>
        <p:txBody>
          <a:bodyPr/>
          <a:lstStyle/>
          <a:p>
            <a:r>
              <a:rPr lang="en-US" altLang="en-US"/>
              <a:t>Communion Table (continued)</a:t>
            </a:r>
          </a:p>
        </p:txBody>
      </p:sp>
      <p:sp>
        <p:nvSpPr>
          <p:cNvPr id="41987" name="Rectangle 3">
            <a:extLst>
              <a:ext uri="{FF2B5EF4-FFF2-40B4-BE49-F238E27FC236}">
                <a16:creationId xmlns:a16="http://schemas.microsoft.com/office/drawing/2014/main" id="{D5EE9556-155C-2875-17BA-09C54AB2F196}"/>
              </a:ext>
            </a:extLst>
          </p:cNvPr>
          <p:cNvSpPr>
            <a:spLocks noGrp="1" noChangeArrowheads="1"/>
          </p:cNvSpPr>
          <p:nvPr>
            <p:ph idx="1"/>
          </p:nvPr>
        </p:nvSpPr>
        <p:spPr/>
        <p:txBody>
          <a:bodyPr/>
          <a:lstStyle/>
          <a:p>
            <a:r>
              <a:rPr lang="en-US" altLang="en-US"/>
              <a:t>Between celebrations of the sacrament, the table is not to be used as a “card table”</a:t>
            </a:r>
          </a:p>
          <a:p>
            <a:pPr lvl="1"/>
            <a:r>
              <a:rPr lang="en-US" altLang="en-US"/>
              <a:t>Should refrain from placing objects other than cup and plate, or Bible on the table</a:t>
            </a:r>
          </a:p>
          <a:p>
            <a:pPr lvl="1"/>
            <a:r>
              <a:rPr lang="en-US" altLang="en-US"/>
              <a:t>Not the place for candlesticks and crosses</a:t>
            </a:r>
          </a:p>
          <a:p>
            <a:pPr lvl="1"/>
            <a:r>
              <a:rPr lang="en-US" altLang="en-US"/>
              <a:t>Not the place for seasonal or holiday decoration</a:t>
            </a:r>
          </a:p>
        </p:txBody>
      </p:sp>
      <p:sp>
        <p:nvSpPr>
          <p:cNvPr id="23555" name="Date Placeholder 3">
            <a:extLst>
              <a:ext uri="{FF2B5EF4-FFF2-40B4-BE49-F238E27FC236}">
                <a16:creationId xmlns:a16="http://schemas.microsoft.com/office/drawing/2014/main" id="{A095860E-24CB-DB69-D99C-FA1B0093CE20}"/>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23556" name="Slide Number Placeholder 5">
            <a:extLst>
              <a:ext uri="{FF2B5EF4-FFF2-40B4-BE49-F238E27FC236}">
                <a16:creationId xmlns:a16="http://schemas.microsoft.com/office/drawing/2014/main" id="{42896918-54DF-104B-5443-F14B5D61AE3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E5C11D46-22B7-1A4C-B3F2-722248A2DB05}"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20</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dissolve">
                                      <p:cBhvr>
                                        <p:cTn id="7" dur="500"/>
                                        <p:tgtEl>
                                          <p:spTgt spid="41987">
                                            <p:txEl>
                                              <p:pRg st="0" end="0"/>
                                            </p:txEl>
                                          </p:spTgt>
                                        </p:tgtEl>
                                      </p:cBhvr>
                                    </p:animEffect>
                                  </p:childTnLst>
                                  <p:subTnLst>
                                    <p:animClr clrSpc="rgb" dir="cw">
                                      <p:cBhvr override="childStyle">
                                        <p:cTn dur="1" fill="hold" display="0" masterRel="nextClick" afterEffect="1"/>
                                        <p:tgtEl>
                                          <p:spTgt spid="41987">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dissolve">
                                      <p:cBhvr>
                                        <p:cTn id="12" dur="500"/>
                                        <p:tgtEl>
                                          <p:spTgt spid="41987">
                                            <p:txEl>
                                              <p:pRg st="1" end="1"/>
                                            </p:txEl>
                                          </p:spTgt>
                                        </p:tgtEl>
                                      </p:cBhvr>
                                    </p:animEffect>
                                  </p:childTnLst>
                                  <p:subTnLst>
                                    <p:animClr clrSpc="rgb" dir="cw">
                                      <p:cBhvr override="childStyle">
                                        <p:cTn dur="1" fill="hold" display="0" masterRel="nextClick" afterEffect="1"/>
                                        <p:tgtEl>
                                          <p:spTgt spid="41987">
                                            <p:txEl>
                                              <p:pRg st="1" end="1"/>
                                            </p:txEl>
                                          </p:spTgt>
                                        </p:tgtEl>
                                        <p:attrNameLst>
                                          <p:attrName>ppt_c</p:attrName>
                                        </p:attrNameLst>
                                      </p:cBhvr>
                                      <p:to>
                                        <a:schemeClr val="tx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dissolve">
                                      <p:cBhvr>
                                        <p:cTn id="17" dur="500"/>
                                        <p:tgtEl>
                                          <p:spTgt spid="41987">
                                            <p:txEl>
                                              <p:pRg st="2" end="2"/>
                                            </p:txEl>
                                          </p:spTgt>
                                        </p:tgtEl>
                                      </p:cBhvr>
                                    </p:animEffect>
                                  </p:childTnLst>
                                  <p:subTnLst>
                                    <p:animClr clrSpc="rgb" dir="cw">
                                      <p:cBhvr override="childStyle">
                                        <p:cTn dur="1" fill="hold" display="0" masterRel="nextClick" afterEffect="1"/>
                                        <p:tgtEl>
                                          <p:spTgt spid="41987">
                                            <p:txEl>
                                              <p:pRg st="2" end="2"/>
                                            </p:txEl>
                                          </p:spTgt>
                                        </p:tgtEl>
                                        <p:attrNameLst>
                                          <p:attrName>ppt_c</p:attrName>
                                        </p:attrNameLst>
                                      </p:cBhvr>
                                      <p:to>
                                        <a:schemeClr val="tx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dissolve">
                                      <p:cBhvr>
                                        <p:cTn id="22" dur="500"/>
                                        <p:tgtEl>
                                          <p:spTgt spid="41987">
                                            <p:txEl>
                                              <p:pRg st="3" end="3"/>
                                            </p:txEl>
                                          </p:spTgt>
                                        </p:tgtEl>
                                      </p:cBhvr>
                                    </p:animEffect>
                                  </p:childTnLst>
                                  <p:subTnLst>
                                    <p:animClr clrSpc="rgb" dir="cw">
                                      <p:cBhvr override="childStyle">
                                        <p:cTn dur="1" fill="hold" display="0" masterRel="nextClick" afterEffect="1"/>
                                        <p:tgtEl>
                                          <p:spTgt spid="41987">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2" descr="Large confetti">
            <a:extLst>
              <a:ext uri="{FF2B5EF4-FFF2-40B4-BE49-F238E27FC236}">
                <a16:creationId xmlns:a16="http://schemas.microsoft.com/office/drawing/2014/main" id="{DB419DA2-7F79-739B-F714-0ED195EB52D3}"/>
              </a:ext>
            </a:extLst>
          </p:cNvPr>
          <p:cNvSpPr>
            <a:spLocks noGrp="1" noChangeArrowheads="1"/>
          </p:cNvSpPr>
          <p:nvPr>
            <p:ph type="title"/>
          </p:nvPr>
        </p:nvSpPr>
        <p:spPr/>
        <p:txBody>
          <a:bodyPr/>
          <a:lstStyle/>
          <a:p>
            <a:r>
              <a:rPr lang="en-US" altLang="en-US"/>
              <a:t>Preparations prior to the beginning of the service</a:t>
            </a:r>
          </a:p>
        </p:txBody>
      </p:sp>
      <p:sp>
        <p:nvSpPr>
          <p:cNvPr id="30723" name="Rectangle 3">
            <a:extLst>
              <a:ext uri="{FF2B5EF4-FFF2-40B4-BE49-F238E27FC236}">
                <a16:creationId xmlns:a16="http://schemas.microsoft.com/office/drawing/2014/main" id="{24012AEE-C1FD-5FAB-0DC8-E4411BDD4B84}"/>
              </a:ext>
            </a:extLst>
          </p:cNvPr>
          <p:cNvSpPr>
            <a:spLocks noGrp="1" noChangeArrowheads="1"/>
          </p:cNvSpPr>
          <p:nvPr>
            <p:ph idx="1"/>
          </p:nvPr>
        </p:nvSpPr>
        <p:spPr/>
        <p:txBody>
          <a:bodyPr/>
          <a:lstStyle/>
          <a:p>
            <a:r>
              <a:rPr lang="en-US" altLang="en-US"/>
              <a:t>Elder presiding at the table as well as the elders serving need to “inventory” the sanctuary </a:t>
            </a:r>
          </a:p>
          <a:p>
            <a:pPr lvl="1"/>
            <a:r>
              <a:rPr lang="en-US" altLang="en-US"/>
              <a:t>Is the table positioned properly?</a:t>
            </a:r>
          </a:p>
          <a:p>
            <a:pPr lvl="1"/>
            <a:r>
              <a:rPr lang="en-US" altLang="en-US"/>
              <a:t>Has the bread and juice (or wine) been prepared and made ready for presentation?</a:t>
            </a:r>
          </a:p>
          <a:p>
            <a:pPr lvl="1"/>
            <a:r>
              <a:rPr lang="en-US" altLang="en-US"/>
              <a:t>Are the necessary elements and sacramental vessels present and in their appropriate position?</a:t>
            </a:r>
          </a:p>
          <a:p>
            <a:pPr lvl="1"/>
            <a:endParaRPr lang="en-US" altLang="en-US"/>
          </a:p>
        </p:txBody>
      </p:sp>
      <p:sp>
        <p:nvSpPr>
          <p:cNvPr id="24579" name="Date Placeholder 3">
            <a:extLst>
              <a:ext uri="{FF2B5EF4-FFF2-40B4-BE49-F238E27FC236}">
                <a16:creationId xmlns:a16="http://schemas.microsoft.com/office/drawing/2014/main" id="{432B24C1-6134-D046-8263-5FF4883BF5BF}"/>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24580" name="Slide Number Placeholder 5">
            <a:extLst>
              <a:ext uri="{FF2B5EF4-FFF2-40B4-BE49-F238E27FC236}">
                <a16:creationId xmlns:a16="http://schemas.microsoft.com/office/drawing/2014/main" id="{E51CD88E-982A-16B0-72AA-70D1834A90EB}"/>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DEF5709C-7B74-614B-89E9-6C09039457C1}"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21</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dissolve">
                                      <p:cBhvr>
                                        <p:cTn id="7" dur="500"/>
                                        <p:tgtEl>
                                          <p:spTgt spid="30723">
                                            <p:txEl>
                                              <p:pRg st="0" end="0"/>
                                            </p:txEl>
                                          </p:spTgt>
                                        </p:tgtEl>
                                      </p:cBhvr>
                                    </p:animEffect>
                                  </p:childTnLst>
                                  <p:subTnLst>
                                    <p:animClr clrSpc="rgb" dir="cw">
                                      <p:cBhvr override="childStyle">
                                        <p:cTn dur="1" fill="hold" display="0" masterRel="nextClick" afterEffect="1"/>
                                        <p:tgtEl>
                                          <p:spTgt spid="30723">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dissolve">
                                      <p:cBhvr>
                                        <p:cTn id="12" dur="500"/>
                                        <p:tgtEl>
                                          <p:spTgt spid="30723">
                                            <p:txEl>
                                              <p:pRg st="1" end="1"/>
                                            </p:txEl>
                                          </p:spTgt>
                                        </p:tgtEl>
                                      </p:cBhvr>
                                    </p:animEffect>
                                  </p:childTnLst>
                                  <p:subTnLst>
                                    <p:animClr clrSpc="rgb" dir="cw">
                                      <p:cBhvr override="childStyle">
                                        <p:cTn dur="1" fill="hold" display="0" masterRel="nextClick" afterEffect="1"/>
                                        <p:tgtEl>
                                          <p:spTgt spid="30723">
                                            <p:txEl>
                                              <p:pRg st="1" end="1"/>
                                            </p:txEl>
                                          </p:spTgt>
                                        </p:tgtEl>
                                        <p:attrNameLst>
                                          <p:attrName>ppt_c</p:attrName>
                                        </p:attrNameLst>
                                      </p:cBhvr>
                                      <p:to>
                                        <a:schemeClr val="tx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dissolve">
                                      <p:cBhvr>
                                        <p:cTn id="17" dur="500"/>
                                        <p:tgtEl>
                                          <p:spTgt spid="30723">
                                            <p:txEl>
                                              <p:pRg st="2" end="2"/>
                                            </p:txEl>
                                          </p:spTgt>
                                        </p:tgtEl>
                                      </p:cBhvr>
                                    </p:animEffect>
                                  </p:childTnLst>
                                  <p:subTnLst>
                                    <p:animClr clrSpc="rgb" dir="cw">
                                      <p:cBhvr override="childStyle">
                                        <p:cTn dur="1" fill="hold" display="0" masterRel="nextClick" afterEffect="1"/>
                                        <p:tgtEl>
                                          <p:spTgt spid="30723">
                                            <p:txEl>
                                              <p:pRg st="2" end="2"/>
                                            </p:txEl>
                                          </p:spTgt>
                                        </p:tgtEl>
                                        <p:attrNameLst>
                                          <p:attrName>ppt_c</p:attrName>
                                        </p:attrNameLst>
                                      </p:cBhvr>
                                      <p:to>
                                        <a:schemeClr val="tx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dissolve">
                                      <p:cBhvr>
                                        <p:cTn id="22" dur="500"/>
                                        <p:tgtEl>
                                          <p:spTgt spid="30723">
                                            <p:txEl>
                                              <p:pRg st="3" end="3"/>
                                            </p:txEl>
                                          </p:spTgt>
                                        </p:tgtEl>
                                      </p:cBhvr>
                                    </p:animEffect>
                                  </p:childTnLst>
                                  <p:subTnLst>
                                    <p:animClr clrSpc="rgb" dir="cw">
                                      <p:cBhvr override="childStyle">
                                        <p:cTn dur="1" fill="hold" display="0" masterRel="nextClick" afterEffect="1"/>
                                        <p:tgtEl>
                                          <p:spTgt spid="30723">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1" name="Rectangle 2" descr="Large confetti">
            <a:extLst>
              <a:ext uri="{FF2B5EF4-FFF2-40B4-BE49-F238E27FC236}">
                <a16:creationId xmlns:a16="http://schemas.microsoft.com/office/drawing/2014/main" id="{DCBF23AF-3A1E-5CDD-C19E-C45309148876}"/>
              </a:ext>
            </a:extLst>
          </p:cNvPr>
          <p:cNvSpPr>
            <a:spLocks noGrp="1" noChangeArrowheads="1"/>
          </p:cNvSpPr>
          <p:nvPr>
            <p:ph type="title"/>
          </p:nvPr>
        </p:nvSpPr>
        <p:spPr/>
        <p:txBody>
          <a:bodyPr/>
          <a:lstStyle/>
          <a:p>
            <a:endParaRPr lang="en-US" altLang="en-US"/>
          </a:p>
        </p:txBody>
      </p:sp>
      <p:sp>
        <p:nvSpPr>
          <p:cNvPr id="33795" name="Rectangle 3">
            <a:extLst>
              <a:ext uri="{FF2B5EF4-FFF2-40B4-BE49-F238E27FC236}">
                <a16:creationId xmlns:a16="http://schemas.microsoft.com/office/drawing/2014/main" id="{4C947541-6991-9451-FF28-2EBAB84F10A6}"/>
              </a:ext>
            </a:extLst>
          </p:cNvPr>
          <p:cNvSpPr>
            <a:spLocks noGrp="1" noChangeArrowheads="1"/>
          </p:cNvSpPr>
          <p:nvPr>
            <p:ph idx="1"/>
          </p:nvPr>
        </p:nvSpPr>
        <p:spPr/>
        <p:txBody>
          <a:bodyPr rtlCol="0">
            <a:normAutofit fontScale="92500" lnSpcReduction="10000"/>
          </a:bodyPr>
          <a:lstStyle/>
          <a:p>
            <a:pPr fontAlgn="auto">
              <a:spcAft>
                <a:spcPts val="0"/>
              </a:spcAft>
              <a:defRPr/>
            </a:pPr>
            <a:r>
              <a:rPr lang="en-US" altLang="en-US" sz="2800"/>
              <a:t>Elder presiding and elders serving review the protocol for serving the sacrament</a:t>
            </a:r>
          </a:p>
          <a:p>
            <a:pPr lvl="1" fontAlgn="auto">
              <a:spcAft>
                <a:spcPts val="0"/>
              </a:spcAft>
              <a:defRPr/>
            </a:pPr>
            <a:r>
              <a:rPr lang="en-US" altLang="en-US" sz="2400"/>
              <a:t>Who is serving what, where?</a:t>
            </a:r>
          </a:p>
          <a:p>
            <a:pPr lvl="1" fontAlgn="auto">
              <a:spcAft>
                <a:spcPts val="0"/>
              </a:spcAft>
              <a:defRPr/>
            </a:pPr>
            <a:r>
              <a:rPr lang="en-US" altLang="en-US" sz="2400"/>
              <a:t>At what point are the elements presented?</a:t>
            </a:r>
          </a:p>
          <a:p>
            <a:pPr lvl="1" fontAlgn="auto">
              <a:spcAft>
                <a:spcPts val="0"/>
              </a:spcAft>
              <a:defRPr/>
            </a:pPr>
            <a:r>
              <a:rPr lang="en-US" altLang="en-US" sz="2400"/>
              <a:t>Who is responsible for serving the musicians?</a:t>
            </a:r>
          </a:p>
          <a:p>
            <a:pPr lvl="1" fontAlgn="auto">
              <a:spcAft>
                <a:spcPts val="0"/>
              </a:spcAft>
              <a:defRPr/>
            </a:pPr>
            <a:r>
              <a:rPr lang="en-US" altLang="en-US" sz="2400"/>
              <a:t>How and when does the presiding elder get served?</a:t>
            </a:r>
          </a:p>
          <a:p>
            <a:pPr fontAlgn="auto">
              <a:spcAft>
                <a:spcPts val="0"/>
              </a:spcAft>
              <a:defRPr/>
            </a:pPr>
            <a:r>
              <a:rPr lang="en-US" altLang="en-US" sz="2800"/>
              <a:t>Meet in quiet and removed from the gathering congregation for prayer with presiding elder and elders serving</a:t>
            </a:r>
          </a:p>
        </p:txBody>
      </p:sp>
      <p:sp>
        <p:nvSpPr>
          <p:cNvPr id="25603" name="Date Placeholder 3">
            <a:extLst>
              <a:ext uri="{FF2B5EF4-FFF2-40B4-BE49-F238E27FC236}">
                <a16:creationId xmlns:a16="http://schemas.microsoft.com/office/drawing/2014/main" id="{C8D6555B-F94B-69AE-3694-72090508B2CF}"/>
              </a:ext>
            </a:extLst>
          </p:cNvPr>
          <p:cNvSpPr>
            <a:spLocks noGrp="1" noChangeArrowheads="1"/>
          </p:cNvSpPr>
          <p:nvPr>
            <p:ph type="dt" sz="quarter" idx="10"/>
          </p:nvPr>
        </p:nvSpPr>
        <p:spPr bwMode="auto">
          <a:xfrm>
            <a:off x="5562600" y="5922962"/>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25604" name="Slide Number Placeholder 5">
            <a:extLst>
              <a:ext uri="{FF2B5EF4-FFF2-40B4-BE49-F238E27FC236}">
                <a16:creationId xmlns:a16="http://schemas.microsoft.com/office/drawing/2014/main" id="{B10C8AB5-2079-32C7-8EAF-B8852D9AFC6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D9D349FB-C155-C046-A25C-272654A2AC1E}"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22</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dissolve">
                                      <p:cBhvr>
                                        <p:cTn id="7" dur="500"/>
                                        <p:tgtEl>
                                          <p:spTgt spid="33795">
                                            <p:txEl>
                                              <p:pRg st="0" end="0"/>
                                            </p:txEl>
                                          </p:spTgt>
                                        </p:tgtEl>
                                      </p:cBhvr>
                                    </p:animEffect>
                                  </p:childTnLst>
                                  <p:subTnLst>
                                    <p:animClr clrSpc="rgb" dir="cw">
                                      <p:cBhvr override="childStyle">
                                        <p:cTn dur="1" fill="hold" display="0" masterRel="nextClick" afterEffect="1"/>
                                        <p:tgtEl>
                                          <p:spTgt spid="33795">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dissolve">
                                      <p:cBhvr>
                                        <p:cTn id="12" dur="500"/>
                                        <p:tgtEl>
                                          <p:spTgt spid="33795">
                                            <p:txEl>
                                              <p:pRg st="1" end="1"/>
                                            </p:txEl>
                                          </p:spTgt>
                                        </p:tgtEl>
                                      </p:cBhvr>
                                    </p:animEffect>
                                  </p:childTnLst>
                                  <p:subTnLst>
                                    <p:animClr clrSpc="rgb" dir="cw">
                                      <p:cBhvr override="childStyle">
                                        <p:cTn dur="1" fill="hold" display="0" masterRel="nextClick" afterEffect="1"/>
                                        <p:tgtEl>
                                          <p:spTgt spid="33795">
                                            <p:txEl>
                                              <p:pRg st="1" end="1"/>
                                            </p:txEl>
                                          </p:spTgt>
                                        </p:tgtEl>
                                        <p:attrNameLst>
                                          <p:attrName>ppt_c</p:attrName>
                                        </p:attrNameLst>
                                      </p:cBhvr>
                                      <p:to>
                                        <a:schemeClr val="tx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dissolve">
                                      <p:cBhvr>
                                        <p:cTn id="17" dur="500"/>
                                        <p:tgtEl>
                                          <p:spTgt spid="33795">
                                            <p:txEl>
                                              <p:pRg st="2" end="2"/>
                                            </p:txEl>
                                          </p:spTgt>
                                        </p:tgtEl>
                                      </p:cBhvr>
                                    </p:animEffect>
                                  </p:childTnLst>
                                  <p:subTnLst>
                                    <p:animClr clrSpc="rgb" dir="cw">
                                      <p:cBhvr override="childStyle">
                                        <p:cTn dur="1" fill="hold" display="0" masterRel="nextClick" afterEffect="1"/>
                                        <p:tgtEl>
                                          <p:spTgt spid="33795">
                                            <p:txEl>
                                              <p:pRg st="2" end="2"/>
                                            </p:txEl>
                                          </p:spTgt>
                                        </p:tgtEl>
                                        <p:attrNameLst>
                                          <p:attrName>ppt_c</p:attrName>
                                        </p:attrNameLst>
                                      </p:cBhvr>
                                      <p:to>
                                        <a:schemeClr val="tx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dissolve">
                                      <p:cBhvr>
                                        <p:cTn id="22" dur="500"/>
                                        <p:tgtEl>
                                          <p:spTgt spid="33795">
                                            <p:txEl>
                                              <p:pRg st="3" end="3"/>
                                            </p:txEl>
                                          </p:spTgt>
                                        </p:tgtEl>
                                      </p:cBhvr>
                                    </p:animEffect>
                                  </p:childTnLst>
                                  <p:subTnLst>
                                    <p:animClr clrSpc="rgb" dir="cw">
                                      <p:cBhvr override="childStyle">
                                        <p:cTn dur="1" fill="hold" display="0" masterRel="nextClick" afterEffect="1"/>
                                        <p:tgtEl>
                                          <p:spTgt spid="33795">
                                            <p:txEl>
                                              <p:pRg st="3" end="3"/>
                                            </p:txEl>
                                          </p:spTgt>
                                        </p:tgtEl>
                                        <p:attrNameLst>
                                          <p:attrName>ppt_c</p:attrName>
                                        </p:attrNameLst>
                                      </p:cBhvr>
                                      <p:to>
                                        <a:schemeClr val="tx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Effect transition="in" filter="dissolve">
                                      <p:cBhvr>
                                        <p:cTn id="27" dur="500"/>
                                        <p:tgtEl>
                                          <p:spTgt spid="33795">
                                            <p:txEl>
                                              <p:pRg st="4" end="4"/>
                                            </p:txEl>
                                          </p:spTgt>
                                        </p:tgtEl>
                                      </p:cBhvr>
                                    </p:animEffect>
                                  </p:childTnLst>
                                  <p:subTnLst>
                                    <p:animClr clrSpc="rgb" dir="cw">
                                      <p:cBhvr override="childStyle">
                                        <p:cTn dur="1" fill="hold" display="0" masterRel="nextClick" afterEffect="1"/>
                                        <p:tgtEl>
                                          <p:spTgt spid="33795">
                                            <p:txEl>
                                              <p:pRg st="4" end="4"/>
                                            </p:txEl>
                                          </p:spTgt>
                                        </p:tgtEl>
                                        <p:attrNameLst>
                                          <p:attrName>ppt_c</p:attrName>
                                        </p:attrNameLst>
                                      </p:cBhvr>
                                      <p:to>
                                        <a:schemeClr val="tx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33795">
                                            <p:txEl>
                                              <p:pRg st="5" end="5"/>
                                            </p:txEl>
                                          </p:spTgt>
                                        </p:tgtEl>
                                        <p:attrNameLst>
                                          <p:attrName>style.visibility</p:attrName>
                                        </p:attrNameLst>
                                      </p:cBhvr>
                                      <p:to>
                                        <p:strVal val="visible"/>
                                      </p:to>
                                    </p:set>
                                    <p:animEffect transition="in" filter="dissolve">
                                      <p:cBhvr>
                                        <p:cTn id="32" dur="500"/>
                                        <p:tgtEl>
                                          <p:spTgt spid="33795">
                                            <p:txEl>
                                              <p:pRg st="5" end="5"/>
                                            </p:txEl>
                                          </p:spTgt>
                                        </p:tgtEl>
                                      </p:cBhvr>
                                    </p:animEffect>
                                  </p:childTnLst>
                                  <p:subTnLst>
                                    <p:animClr clrSpc="rgb" dir="cw">
                                      <p:cBhvr override="childStyle">
                                        <p:cTn dur="1" fill="hold" display="0" masterRel="nextClick" afterEffect="1"/>
                                        <p:tgtEl>
                                          <p:spTgt spid="33795">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5" name="Rectangle 2" descr="Large confetti">
            <a:extLst>
              <a:ext uri="{FF2B5EF4-FFF2-40B4-BE49-F238E27FC236}">
                <a16:creationId xmlns:a16="http://schemas.microsoft.com/office/drawing/2014/main" id="{49163858-1E3E-F9EF-343A-12AD8200BD11}"/>
              </a:ext>
            </a:extLst>
          </p:cNvPr>
          <p:cNvSpPr>
            <a:spLocks noGrp="1" noChangeArrowheads="1"/>
          </p:cNvSpPr>
          <p:nvPr>
            <p:ph type="title"/>
          </p:nvPr>
        </p:nvSpPr>
        <p:spPr/>
        <p:txBody>
          <a:bodyPr/>
          <a:lstStyle/>
          <a:p>
            <a:r>
              <a:rPr lang="en-US" altLang="en-US"/>
              <a:t>Distribution of the elements</a:t>
            </a:r>
          </a:p>
        </p:txBody>
      </p:sp>
      <p:sp>
        <p:nvSpPr>
          <p:cNvPr id="34819" name="Rectangle 3">
            <a:extLst>
              <a:ext uri="{FF2B5EF4-FFF2-40B4-BE49-F238E27FC236}">
                <a16:creationId xmlns:a16="http://schemas.microsoft.com/office/drawing/2014/main" id="{D41B1371-E1E8-9728-39EE-2C142B1B2CE6}"/>
              </a:ext>
            </a:extLst>
          </p:cNvPr>
          <p:cNvSpPr>
            <a:spLocks noGrp="1" noChangeArrowheads="1"/>
          </p:cNvSpPr>
          <p:nvPr>
            <p:ph idx="1"/>
          </p:nvPr>
        </p:nvSpPr>
        <p:spPr/>
        <p:txBody>
          <a:bodyPr/>
          <a:lstStyle/>
          <a:p>
            <a:r>
              <a:rPr lang="en-US" altLang="en-US" dirty="0"/>
              <a:t>In the pews</a:t>
            </a:r>
          </a:p>
          <a:p>
            <a:pPr lvl="1"/>
            <a:r>
              <a:rPr lang="en-US" altLang="en-US" dirty="0"/>
              <a:t>Bread already broken</a:t>
            </a:r>
          </a:p>
          <a:p>
            <a:pPr lvl="1"/>
            <a:r>
              <a:rPr lang="en-US" altLang="en-US" dirty="0"/>
              <a:t>Tearing pieces from the passed loaf (Pandemic Restrictions?)</a:t>
            </a:r>
          </a:p>
          <a:p>
            <a:r>
              <a:rPr lang="en-US" altLang="en-US" dirty="0"/>
              <a:t>Intinction</a:t>
            </a:r>
          </a:p>
          <a:p>
            <a:pPr lvl="1"/>
            <a:r>
              <a:rPr lang="en-US" altLang="en-US" dirty="0"/>
              <a:t>Bread that won’t fall apart in the cup!</a:t>
            </a:r>
          </a:p>
          <a:p>
            <a:pPr lvl="2"/>
            <a:r>
              <a:rPr lang="en-US" altLang="en-US" dirty="0"/>
              <a:t>Or in your hand!</a:t>
            </a:r>
          </a:p>
        </p:txBody>
      </p:sp>
      <p:sp>
        <p:nvSpPr>
          <p:cNvPr id="26627" name="Date Placeholder 3">
            <a:extLst>
              <a:ext uri="{FF2B5EF4-FFF2-40B4-BE49-F238E27FC236}">
                <a16:creationId xmlns:a16="http://schemas.microsoft.com/office/drawing/2014/main" id="{B2229DAF-6F84-553F-3717-4E427AF2CB57}"/>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26628" name="Slide Number Placeholder 5">
            <a:extLst>
              <a:ext uri="{FF2B5EF4-FFF2-40B4-BE49-F238E27FC236}">
                <a16:creationId xmlns:a16="http://schemas.microsoft.com/office/drawing/2014/main" id="{320B8E68-6C7E-ABA4-8462-DCE5E6904D9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4F299F51-2090-8841-AE45-C2B9CA298A53}"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23</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dissolve">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dissolve">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dissolve">
                                      <p:cBhvr>
                                        <p:cTn id="17" dur="500"/>
                                        <p:tgtEl>
                                          <p:spTgt spid="348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dissolve">
                                      <p:cBhvr>
                                        <p:cTn id="22" dur="500"/>
                                        <p:tgtEl>
                                          <p:spTgt spid="348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34819">
                                            <p:txEl>
                                              <p:pRg st="4" end="4"/>
                                            </p:txEl>
                                          </p:spTgt>
                                        </p:tgtEl>
                                        <p:attrNameLst>
                                          <p:attrName>style.visibility</p:attrName>
                                        </p:attrNameLst>
                                      </p:cBhvr>
                                      <p:to>
                                        <p:strVal val="visible"/>
                                      </p:to>
                                    </p:set>
                                    <p:animEffect transition="in" filter="dissolve">
                                      <p:cBhvr>
                                        <p:cTn id="27" dur="500"/>
                                        <p:tgtEl>
                                          <p:spTgt spid="34819">
                                            <p:txEl>
                                              <p:pRg st="4" end="4"/>
                                            </p:txEl>
                                          </p:spTgt>
                                        </p:tgtEl>
                                      </p:cBhvr>
                                    </p:animEffect>
                                  </p:childTnLst>
                                </p:cTn>
                              </p:par>
                              <p:par>
                                <p:cTn id="28" presetID="9" presetClass="entr" presetSubtype="0" fill="hold" nodeType="withEffect">
                                  <p:stCondLst>
                                    <p:cond delay="0"/>
                                  </p:stCondLst>
                                  <p:childTnLst>
                                    <p:set>
                                      <p:cBhvr>
                                        <p:cTn id="29" dur="1" fill="hold">
                                          <p:stCondLst>
                                            <p:cond delay="0"/>
                                          </p:stCondLst>
                                        </p:cTn>
                                        <p:tgtEl>
                                          <p:spTgt spid="34819">
                                            <p:txEl>
                                              <p:pRg st="5" end="5"/>
                                            </p:txEl>
                                          </p:spTgt>
                                        </p:tgtEl>
                                        <p:attrNameLst>
                                          <p:attrName>style.visibility</p:attrName>
                                        </p:attrNameLst>
                                      </p:cBhvr>
                                      <p:to>
                                        <p:strVal val="visible"/>
                                      </p:to>
                                    </p:set>
                                    <p:animEffect transition="in" filter="dissolve">
                                      <p:cBhvr>
                                        <p:cTn id="30" dur="500"/>
                                        <p:tgtEl>
                                          <p:spTgt spid="348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2" descr="Large confetti">
            <a:extLst>
              <a:ext uri="{FF2B5EF4-FFF2-40B4-BE49-F238E27FC236}">
                <a16:creationId xmlns:a16="http://schemas.microsoft.com/office/drawing/2014/main" id="{E5FF2C29-1D1F-0445-094B-9BC056A6783C}"/>
              </a:ext>
            </a:extLst>
          </p:cNvPr>
          <p:cNvSpPr>
            <a:spLocks noGrp="1" noChangeArrowheads="1"/>
          </p:cNvSpPr>
          <p:nvPr>
            <p:ph type="title"/>
          </p:nvPr>
        </p:nvSpPr>
        <p:spPr/>
        <p:txBody>
          <a:bodyPr/>
          <a:lstStyle/>
          <a:p>
            <a:r>
              <a:rPr lang="en-US" altLang="en-US"/>
              <a:t>Communion with the homebound</a:t>
            </a:r>
          </a:p>
        </p:txBody>
      </p:sp>
      <p:sp>
        <p:nvSpPr>
          <p:cNvPr id="52227" name="Rectangle 3">
            <a:extLst>
              <a:ext uri="{FF2B5EF4-FFF2-40B4-BE49-F238E27FC236}">
                <a16:creationId xmlns:a16="http://schemas.microsoft.com/office/drawing/2014/main" id="{B4419871-254E-06ED-D6D6-7BCDE6E0985D}"/>
              </a:ext>
            </a:extLst>
          </p:cNvPr>
          <p:cNvSpPr>
            <a:spLocks noGrp="1" noChangeArrowheads="1"/>
          </p:cNvSpPr>
          <p:nvPr>
            <p:ph idx="1"/>
          </p:nvPr>
        </p:nvSpPr>
        <p:spPr/>
        <p:txBody>
          <a:bodyPr rtlCol="0">
            <a:normAutofit fontScale="92500" lnSpcReduction="10000"/>
          </a:bodyPr>
          <a:lstStyle/>
          <a:p>
            <a:pPr fontAlgn="auto">
              <a:spcAft>
                <a:spcPts val="0"/>
              </a:spcAft>
              <a:defRPr/>
            </a:pPr>
            <a:r>
              <a:rPr lang="en-US" altLang="en-US" sz="2800"/>
              <a:t>Serving of the elements may be extended by two or more elders (or deacons) to those isolated from the congregation’s worship</a:t>
            </a:r>
          </a:p>
          <a:p>
            <a:pPr lvl="1" fontAlgn="auto">
              <a:spcAft>
                <a:spcPts val="0"/>
              </a:spcAft>
              <a:defRPr/>
            </a:pPr>
            <a:r>
              <a:rPr lang="en-US" altLang="en-US" sz="2400"/>
              <a:t>Same calendar day, or as soon thereafter as practical</a:t>
            </a:r>
          </a:p>
          <a:p>
            <a:pPr lvl="1" fontAlgn="auto">
              <a:spcAft>
                <a:spcPts val="0"/>
              </a:spcAft>
              <a:defRPr/>
            </a:pPr>
            <a:r>
              <a:rPr lang="en-US" altLang="en-US" sz="2400"/>
              <a:t>Served together with the reading of Scripture and offering of prayer (unity of Word and Sacrament)</a:t>
            </a:r>
          </a:p>
          <a:p>
            <a:pPr lvl="1" fontAlgn="auto">
              <a:spcAft>
                <a:spcPts val="0"/>
              </a:spcAft>
              <a:defRPr/>
            </a:pPr>
            <a:r>
              <a:rPr lang="en-US" altLang="en-US" sz="2400"/>
              <a:t>Those serving have theological, pastoral, and liturgical instruction in this ministry</a:t>
            </a:r>
          </a:p>
        </p:txBody>
      </p:sp>
      <p:sp>
        <p:nvSpPr>
          <p:cNvPr id="27651" name="Date Placeholder 3">
            <a:extLst>
              <a:ext uri="{FF2B5EF4-FFF2-40B4-BE49-F238E27FC236}">
                <a16:creationId xmlns:a16="http://schemas.microsoft.com/office/drawing/2014/main" id="{36AD1FD4-B400-78AB-332E-9150BA6FAEB3}"/>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27652" name="Slide Number Placeholder 5">
            <a:extLst>
              <a:ext uri="{FF2B5EF4-FFF2-40B4-BE49-F238E27FC236}">
                <a16:creationId xmlns:a16="http://schemas.microsoft.com/office/drawing/2014/main" id="{F6242DAF-596F-8B81-ACCA-29ACCE20A51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CBAAC11E-15AF-D549-93A5-3AF932DE3393}"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24</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dissolve">
                                      <p:cBhvr>
                                        <p:cTn id="7" dur="500"/>
                                        <p:tgtEl>
                                          <p:spTgt spid="522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dissolve">
                                      <p:cBhvr>
                                        <p:cTn id="12" dur="500"/>
                                        <p:tgtEl>
                                          <p:spTgt spid="522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dissolve">
                                      <p:cBhvr>
                                        <p:cTn id="17" dur="500"/>
                                        <p:tgtEl>
                                          <p:spTgt spid="522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dissolve">
                                      <p:cBhvr>
                                        <p:cTn id="22"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3" name="Rectangle 2" descr="Large confetti">
            <a:extLst>
              <a:ext uri="{FF2B5EF4-FFF2-40B4-BE49-F238E27FC236}">
                <a16:creationId xmlns:a16="http://schemas.microsoft.com/office/drawing/2014/main" id="{A42FB568-10FA-AE98-847B-3DFE05A6A1B1}"/>
              </a:ext>
            </a:extLst>
          </p:cNvPr>
          <p:cNvSpPr>
            <a:spLocks noGrp="1" noChangeArrowheads="1"/>
          </p:cNvSpPr>
          <p:nvPr>
            <p:ph type="title"/>
          </p:nvPr>
        </p:nvSpPr>
        <p:spPr/>
        <p:txBody>
          <a:bodyPr/>
          <a:lstStyle/>
          <a:p>
            <a:r>
              <a:rPr lang="en-US" altLang="en-US"/>
              <a:t>What to do with the leftovers?</a:t>
            </a:r>
          </a:p>
        </p:txBody>
      </p:sp>
      <p:sp>
        <p:nvSpPr>
          <p:cNvPr id="53251" name="Rectangle 3">
            <a:extLst>
              <a:ext uri="{FF2B5EF4-FFF2-40B4-BE49-F238E27FC236}">
                <a16:creationId xmlns:a16="http://schemas.microsoft.com/office/drawing/2014/main" id="{736CD8CF-E3B3-E63A-C55A-5C0EF5A59FDC}"/>
              </a:ext>
            </a:extLst>
          </p:cNvPr>
          <p:cNvSpPr>
            <a:spLocks noGrp="1" noChangeArrowheads="1"/>
          </p:cNvSpPr>
          <p:nvPr>
            <p:ph idx="1"/>
          </p:nvPr>
        </p:nvSpPr>
        <p:spPr/>
        <p:txBody>
          <a:bodyPr/>
          <a:lstStyle/>
          <a:p>
            <a:r>
              <a:rPr lang="en-US" altLang="en-US"/>
              <a:t>“Disposition of the elements”</a:t>
            </a:r>
          </a:p>
          <a:p>
            <a:pPr lvl="1"/>
            <a:r>
              <a:rPr lang="en-US" altLang="en-US"/>
              <a:t>Shall be used or disposed of in a manner which is</a:t>
            </a:r>
          </a:p>
          <a:p>
            <a:pPr lvl="2"/>
            <a:r>
              <a:rPr lang="en-US" altLang="en-US"/>
              <a:t>Approved by the session</a:t>
            </a:r>
          </a:p>
          <a:p>
            <a:pPr lvl="2"/>
            <a:r>
              <a:rPr lang="en-US" altLang="en-US"/>
              <a:t>Consistent with the Reformed understanding of the Sacraments and principles of good stewardship</a:t>
            </a:r>
          </a:p>
        </p:txBody>
      </p:sp>
      <p:sp>
        <p:nvSpPr>
          <p:cNvPr id="28675" name="Date Placeholder 3">
            <a:extLst>
              <a:ext uri="{FF2B5EF4-FFF2-40B4-BE49-F238E27FC236}">
                <a16:creationId xmlns:a16="http://schemas.microsoft.com/office/drawing/2014/main" id="{8BDA9619-1343-5965-E669-94A6BCE7CA5B}"/>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28676" name="Slide Number Placeholder 5">
            <a:extLst>
              <a:ext uri="{FF2B5EF4-FFF2-40B4-BE49-F238E27FC236}">
                <a16:creationId xmlns:a16="http://schemas.microsoft.com/office/drawing/2014/main" id="{8566BF05-2B22-90F9-0E1D-12050FBF9E8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0B983FC8-1885-3346-929B-424DF25971F3}"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25</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dissolve">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dissolve">
                                      <p:cBhvr>
                                        <p:cTn id="12" dur="500"/>
                                        <p:tgtEl>
                                          <p:spTgt spid="53251">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animEffect transition="in" filter="dissolve">
                                      <p:cBhvr>
                                        <p:cTn id="15" dur="500"/>
                                        <p:tgtEl>
                                          <p:spTgt spid="53251">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53251">
                                            <p:txEl>
                                              <p:pRg st="3" end="3"/>
                                            </p:txEl>
                                          </p:spTgt>
                                        </p:tgtEl>
                                        <p:attrNameLst>
                                          <p:attrName>style.visibility</p:attrName>
                                        </p:attrNameLst>
                                      </p:cBhvr>
                                      <p:to>
                                        <p:strVal val="visible"/>
                                      </p:to>
                                    </p:set>
                                    <p:animEffect transition="in" filter="dissolve">
                                      <p:cBhvr>
                                        <p:cTn id="18"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5" name="Rectangle 2" descr="Large confetti">
            <a:extLst>
              <a:ext uri="{FF2B5EF4-FFF2-40B4-BE49-F238E27FC236}">
                <a16:creationId xmlns:a16="http://schemas.microsoft.com/office/drawing/2014/main" id="{A6427A3A-8B5E-28B0-E9E2-6AEBAC6E8B70}"/>
              </a:ext>
            </a:extLst>
          </p:cNvPr>
          <p:cNvSpPr>
            <a:spLocks noGrp="1" noChangeArrowheads="1"/>
          </p:cNvSpPr>
          <p:nvPr>
            <p:ph type="title"/>
          </p:nvPr>
        </p:nvSpPr>
        <p:spPr/>
        <p:txBody>
          <a:bodyPr/>
          <a:lstStyle/>
          <a:p>
            <a:r>
              <a:rPr lang="en-US" altLang="en-US" dirty="0"/>
              <a:t>Worshipers Prepare For The Table By:</a:t>
            </a:r>
          </a:p>
        </p:txBody>
      </p:sp>
      <p:sp>
        <p:nvSpPr>
          <p:cNvPr id="7171" name="Rectangle 3">
            <a:extLst>
              <a:ext uri="{FF2B5EF4-FFF2-40B4-BE49-F238E27FC236}">
                <a16:creationId xmlns:a16="http://schemas.microsoft.com/office/drawing/2014/main" id="{234CFB2D-13AA-32CE-4CC3-ADECBF34C798}"/>
              </a:ext>
            </a:extLst>
          </p:cNvPr>
          <p:cNvSpPr>
            <a:spLocks noGrp="1" noChangeArrowheads="1"/>
          </p:cNvSpPr>
          <p:nvPr>
            <p:ph idx="1"/>
          </p:nvPr>
        </p:nvSpPr>
        <p:spPr/>
        <p:txBody>
          <a:bodyPr rtlCol="0">
            <a:normAutofit/>
          </a:bodyPr>
          <a:lstStyle/>
          <a:p>
            <a:r>
              <a:rPr lang="en-US" dirty="0"/>
              <a:t>Putting their trust in Christ, </a:t>
            </a:r>
          </a:p>
          <a:p>
            <a:r>
              <a:rPr lang="en-US" dirty="0"/>
              <a:t>Confessing their sin, and seeking reconciliation with God and one another. </a:t>
            </a:r>
          </a:p>
          <a:p>
            <a:r>
              <a:rPr lang="en-US" dirty="0"/>
              <a:t>Even those who doubt may come to the table in order to be assured of God’s love and grace in Jesus Christ. </a:t>
            </a:r>
          </a:p>
          <a:p>
            <a:pPr lvl="2" fontAlgn="auto">
              <a:spcAft>
                <a:spcPts val="0"/>
              </a:spcAft>
              <a:defRPr/>
            </a:pPr>
            <a:r>
              <a:rPr lang="en-US" altLang="en-US" sz="2000" dirty="0"/>
              <a:t>In the sacrament, they are being assured of God’s love and grace in Jesus Christ</a:t>
            </a:r>
          </a:p>
        </p:txBody>
      </p:sp>
      <p:sp>
        <p:nvSpPr>
          <p:cNvPr id="6147" name="Date Placeholder 3">
            <a:extLst>
              <a:ext uri="{FF2B5EF4-FFF2-40B4-BE49-F238E27FC236}">
                <a16:creationId xmlns:a16="http://schemas.microsoft.com/office/drawing/2014/main" id="{CCD5926B-25F3-AD36-42A0-26B70703202C}"/>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6148" name="Slide Number Placeholder 5">
            <a:extLst>
              <a:ext uri="{FF2B5EF4-FFF2-40B4-BE49-F238E27FC236}">
                <a16:creationId xmlns:a16="http://schemas.microsoft.com/office/drawing/2014/main" id="{E734179B-AE55-8CDE-9CBD-A943D5E0FEA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473310AB-D971-6245-A4F3-EA8E61D15401}"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3</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dissolve">
                                      <p:cBhvr>
                                        <p:cTn id="7" dur="500"/>
                                        <p:tgtEl>
                                          <p:spTgt spid="7171">
                                            <p:txEl>
                                              <p:pRg st="0" end="0"/>
                                            </p:txEl>
                                          </p:spTgt>
                                        </p:tgtEl>
                                      </p:cBhvr>
                                    </p:animEffect>
                                  </p:childTnLst>
                                  <p:subTnLst>
                                    <p:animClr clrSpc="rgb" dir="cw">
                                      <p:cBhvr override="childStyle">
                                        <p:cTn dur="1" fill="hold" display="0" masterRel="nextClick" afterEffect="1"/>
                                        <p:tgtEl>
                                          <p:spTgt spid="7171">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dissolve">
                                      <p:cBhvr>
                                        <p:cTn id="12" dur="500"/>
                                        <p:tgtEl>
                                          <p:spTgt spid="7171">
                                            <p:txEl>
                                              <p:pRg st="1" end="1"/>
                                            </p:txEl>
                                          </p:spTgt>
                                        </p:tgtEl>
                                      </p:cBhvr>
                                    </p:animEffect>
                                  </p:childTnLst>
                                  <p:subTnLst>
                                    <p:animClr clrSpc="rgb" dir="cw">
                                      <p:cBhvr override="childStyle">
                                        <p:cTn dur="1" fill="hold" display="0" masterRel="nextClick" afterEffect="1"/>
                                        <p:tgtEl>
                                          <p:spTgt spid="7171">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dissolve">
                                      <p:cBhvr>
                                        <p:cTn id="17" dur="500"/>
                                        <p:tgtEl>
                                          <p:spTgt spid="7171">
                                            <p:txEl>
                                              <p:pRg st="2" end="2"/>
                                            </p:txEl>
                                          </p:spTgt>
                                        </p:tgtEl>
                                      </p:cBhvr>
                                    </p:animEffect>
                                  </p:childTnLst>
                                  <p:subTnLst>
                                    <p:animClr clrSpc="rgb" dir="cw">
                                      <p:cBhvr override="childStyle">
                                        <p:cTn dur="1" fill="hold" display="0" masterRel="nextClick" afterEffect="1"/>
                                        <p:tgtEl>
                                          <p:spTgt spid="7171">
                                            <p:txEl>
                                              <p:pRg st="2" end="2"/>
                                            </p:txEl>
                                          </p:spTgt>
                                        </p:tgtEl>
                                        <p:attrNameLst>
                                          <p:attrName>ppt_c</p:attrName>
                                        </p:attrNameLst>
                                      </p:cBhvr>
                                      <p:to>
                                        <a:schemeClr val="tx2"/>
                                      </p:to>
                                    </p:animClr>
                                  </p:subTnLst>
                                </p:cTn>
                              </p:par>
                              <p:par>
                                <p:cTn id="18" presetID="9" presetClass="entr" presetSubtype="0" fill="hold" nodeType="withEffect">
                                  <p:stCondLst>
                                    <p:cond delay="0"/>
                                  </p:stCondLst>
                                  <p:childTnLst>
                                    <p:set>
                                      <p:cBhvr>
                                        <p:cTn id="19" dur="1" fill="hold">
                                          <p:stCondLst>
                                            <p:cond delay="0"/>
                                          </p:stCondLst>
                                        </p:cTn>
                                        <p:tgtEl>
                                          <p:spTgt spid="7171">
                                            <p:txEl>
                                              <p:pRg st="3" end="3"/>
                                            </p:txEl>
                                          </p:spTgt>
                                        </p:tgtEl>
                                        <p:attrNameLst>
                                          <p:attrName>style.visibility</p:attrName>
                                        </p:attrNameLst>
                                      </p:cBhvr>
                                      <p:to>
                                        <p:strVal val="visible"/>
                                      </p:to>
                                    </p:set>
                                    <p:animEffect transition="in" filter="dissolve">
                                      <p:cBhvr>
                                        <p:cTn id="20" dur="500"/>
                                        <p:tgtEl>
                                          <p:spTgt spid="7171">
                                            <p:txEl>
                                              <p:pRg st="3" end="3"/>
                                            </p:txEl>
                                          </p:spTgt>
                                        </p:tgtEl>
                                      </p:cBhvr>
                                    </p:animEffect>
                                  </p:childTnLst>
                                  <p:subTnLst>
                                    <p:animClr clrSpc="rgb" dir="cw">
                                      <p:cBhvr override="childStyle">
                                        <p:cTn dur="1" fill="hold" display="0" masterRel="nextClick" afterEffect="1"/>
                                        <p:tgtEl>
                                          <p:spTgt spid="7171">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9" name="Rectangle 2" descr="Large confetti">
            <a:extLst>
              <a:ext uri="{FF2B5EF4-FFF2-40B4-BE49-F238E27FC236}">
                <a16:creationId xmlns:a16="http://schemas.microsoft.com/office/drawing/2014/main" id="{12C59AB3-E9CD-C80B-E6B1-2DFAB1DAC9DA}"/>
              </a:ext>
            </a:extLst>
          </p:cNvPr>
          <p:cNvSpPr>
            <a:spLocks noGrp="1" noChangeArrowheads="1"/>
          </p:cNvSpPr>
          <p:nvPr>
            <p:ph type="title"/>
          </p:nvPr>
        </p:nvSpPr>
        <p:spPr/>
        <p:txBody>
          <a:bodyPr/>
          <a:lstStyle/>
          <a:p>
            <a:r>
              <a:rPr lang="en-US" altLang="en-US" dirty="0"/>
              <a:t>Baptism: not a requirement but graciously extended.</a:t>
            </a:r>
          </a:p>
        </p:txBody>
      </p:sp>
      <p:sp>
        <p:nvSpPr>
          <p:cNvPr id="2" name="Rectangle 3">
            <a:extLst>
              <a:ext uri="{FF2B5EF4-FFF2-40B4-BE49-F238E27FC236}">
                <a16:creationId xmlns:a16="http://schemas.microsoft.com/office/drawing/2014/main" id="{A1DF919D-11C9-79D7-8963-32DBEB482961}"/>
              </a:ext>
            </a:extLst>
          </p:cNvPr>
          <p:cNvSpPr>
            <a:spLocks noGrp="1" noChangeArrowheads="1"/>
          </p:cNvSpPr>
          <p:nvPr>
            <p:ph idx="1"/>
          </p:nvPr>
        </p:nvSpPr>
        <p:spPr/>
        <p:txBody>
          <a:bodyPr/>
          <a:lstStyle/>
          <a:p>
            <a:r>
              <a:rPr lang="en-US" dirty="0"/>
              <a:t>The opportunity to eat and drink with Christ is not a right bestowed upon the worthy, but a privilege given to the undeserving who come in faith, repentance, and love. </a:t>
            </a:r>
          </a:p>
          <a:p>
            <a:r>
              <a:rPr lang="en-US" b="1" dirty="0">
                <a:solidFill>
                  <a:schemeClr val="bg1"/>
                </a:solidFill>
              </a:rPr>
              <a:t>All who come </a:t>
            </a:r>
            <a:r>
              <a:rPr lang="en-US" dirty="0"/>
              <a:t>to the table are offered the bread and cup, regardless of their age or understanding. If some of those who come have not yet been baptized, an invitation to baptismal preparation and Baptism should be graciously extended. </a:t>
            </a:r>
          </a:p>
        </p:txBody>
      </p:sp>
      <p:sp>
        <p:nvSpPr>
          <p:cNvPr id="7171" name="Date Placeholder 3">
            <a:extLst>
              <a:ext uri="{FF2B5EF4-FFF2-40B4-BE49-F238E27FC236}">
                <a16:creationId xmlns:a16="http://schemas.microsoft.com/office/drawing/2014/main" id="{B0C8D8FF-44E8-8B84-8D3E-BA89E7CB4864}"/>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7172" name="Slide Number Placeholder 5">
            <a:extLst>
              <a:ext uri="{FF2B5EF4-FFF2-40B4-BE49-F238E27FC236}">
                <a16:creationId xmlns:a16="http://schemas.microsoft.com/office/drawing/2014/main" id="{B48F21D9-E350-44AB-FDCB-AA933CD6538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6290942C-E102-BA43-BF72-40C468ECBC78}"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4</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subTnLst>
                                    <p:animClr clrSpc="rgb" dir="cw">
                                      <p:cBhvr override="childStyle">
                                        <p:cTn dur="1" fill="hold" display="0" masterRel="nextClick" afterEffect="1"/>
                                        <p:tgtEl>
                                          <p:spTgt spid="2">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subTnLst>
                                    <p:animClr clrSpc="rgb" dir="cw">
                                      <p:cBhvr override="childStyle">
                                        <p:cTn dur="1" fill="hold" display="0" masterRel="nextClick" afterEffect="1"/>
                                        <p:tgtEl>
                                          <p:spTgt spid="2">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3" name="Rectangle 2" descr="Large confetti">
            <a:extLst>
              <a:ext uri="{FF2B5EF4-FFF2-40B4-BE49-F238E27FC236}">
                <a16:creationId xmlns:a16="http://schemas.microsoft.com/office/drawing/2014/main" id="{EB4019E4-D448-57B2-58DD-C33C8DD04F1A}"/>
              </a:ext>
            </a:extLst>
          </p:cNvPr>
          <p:cNvSpPr>
            <a:spLocks noGrp="1" noChangeArrowheads="1"/>
          </p:cNvSpPr>
          <p:nvPr>
            <p:ph type="title"/>
          </p:nvPr>
        </p:nvSpPr>
        <p:spPr/>
        <p:txBody>
          <a:bodyPr/>
          <a:lstStyle/>
          <a:p>
            <a:endParaRPr lang="en-US" altLang="en-US"/>
          </a:p>
        </p:txBody>
      </p:sp>
      <p:sp>
        <p:nvSpPr>
          <p:cNvPr id="12291" name="Rectangle 3">
            <a:extLst>
              <a:ext uri="{FF2B5EF4-FFF2-40B4-BE49-F238E27FC236}">
                <a16:creationId xmlns:a16="http://schemas.microsoft.com/office/drawing/2014/main" id="{3D5B428E-BF9E-AAAF-7A09-3F1DC91C8B38}"/>
              </a:ext>
            </a:extLst>
          </p:cNvPr>
          <p:cNvSpPr>
            <a:spLocks noGrp="1" noChangeArrowheads="1"/>
          </p:cNvSpPr>
          <p:nvPr>
            <p:ph idx="1"/>
          </p:nvPr>
        </p:nvSpPr>
        <p:spPr/>
        <p:txBody>
          <a:bodyPr rtlCol="0">
            <a:normAutofit fontScale="85000" lnSpcReduction="20000"/>
          </a:bodyPr>
          <a:lstStyle/>
          <a:p>
            <a:pPr fontAlgn="auto">
              <a:spcAft>
                <a:spcPts val="0"/>
              </a:spcAft>
              <a:defRPr/>
            </a:pPr>
            <a:r>
              <a:rPr lang="en-US" altLang="en-US" sz="2800"/>
              <a:t>Part of nurture and instruction should also present the Lord’s Supper and Baptism</a:t>
            </a:r>
          </a:p>
          <a:p>
            <a:pPr lvl="1" fontAlgn="auto">
              <a:spcAft>
                <a:spcPts val="0"/>
              </a:spcAft>
              <a:defRPr/>
            </a:pPr>
            <a:r>
              <a:rPr lang="en-US" altLang="en-US" sz="2400"/>
              <a:t>The meaning of the water </a:t>
            </a:r>
          </a:p>
          <a:p>
            <a:pPr lvl="1" fontAlgn="auto">
              <a:spcAft>
                <a:spcPts val="0"/>
              </a:spcAft>
              <a:defRPr/>
            </a:pPr>
            <a:r>
              <a:rPr lang="en-US" altLang="en-US" sz="2400"/>
              <a:t>The meaning of the table and the elements</a:t>
            </a:r>
          </a:p>
          <a:p>
            <a:pPr fontAlgn="auto">
              <a:spcAft>
                <a:spcPts val="0"/>
              </a:spcAft>
              <a:defRPr/>
            </a:pPr>
            <a:r>
              <a:rPr lang="en-US" altLang="en-US" sz="2800"/>
              <a:t>Children should regularly be queried on their feelings as well as their knowledge by:</a:t>
            </a:r>
          </a:p>
          <a:p>
            <a:pPr lvl="1" fontAlgn="auto">
              <a:spcAft>
                <a:spcPts val="0"/>
              </a:spcAft>
              <a:defRPr/>
            </a:pPr>
            <a:r>
              <a:rPr lang="en-US" altLang="en-US" sz="2400"/>
              <a:t>Parents</a:t>
            </a:r>
          </a:p>
          <a:p>
            <a:pPr lvl="1" fontAlgn="auto">
              <a:spcAft>
                <a:spcPts val="0"/>
              </a:spcAft>
              <a:defRPr/>
            </a:pPr>
            <a:r>
              <a:rPr lang="en-US" altLang="en-US" sz="2400"/>
              <a:t>Teachers</a:t>
            </a:r>
          </a:p>
          <a:p>
            <a:pPr lvl="1" fontAlgn="auto">
              <a:spcAft>
                <a:spcPts val="0"/>
              </a:spcAft>
              <a:defRPr/>
            </a:pPr>
            <a:r>
              <a:rPr lang="en-US" altLang="en-US" sz="2400"/>
              <a:t>Pastor</a:t>
            </a:r>
          </a:p>
          <a:p>
            <a:pPr fontAlgn="auto">
              <a:spcAft>
                <a:spcPts val="0"/>
              </a:spcAft>
              <a:defRPr/>
            </a:pPr>
            <a:r>
              <a:rPr lang="en-US" altLang="en-US" sz="2800"/>
              <a:t>Each child needs to understand, in age appropriate ways, her or his participation in the sacrament</a:t>
            </a:r>
          </a:p>
        </p:txBody>
      </p:sp>
      <p:sp>
        <p:nvSpPr>
          <p:cNvPr id="8195" name="Date Placeholder 3">
            <a:extLst>
              <a:ext uri="{FF2B5EF4-FFF2-40B4-BE49-F238E27FC236}">
                <a16:creationId xmlns:a16="http://schemas.microsoft.com/office/drawing/2014/main" id="{2619A10A-B1DF-E7FF-BF9E-52415DBCD960}"/>
              </a:ext>
            </a:extLst>
          </p:cNvPr>
          <p:cNvSpPr>
            <a:spLocks noGrp="1" noChangeArrowheads="1"/>
          </p:cNvSpPr>
          <p:nvPr>
            <p:ph type="dt" sz="quarter" idx="10"/>
          </p:nvPr>
        </p:nvSpPr>
        <p:spPr bwMode="auto">
          <a:xfrm>
            <a:off x="5943600" y="5974020"/>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8196" name="Slide Number Placeholder 5">
            <a:extLst>
              <a:ext uri="{FF2B5EF4-FFF2-40B4-BE49-F238E27FC236}">
                <a16:creationId xmlns:a16="http://schemas.microsoft.com/office/drawing/2014/main" id="{66194502-97CB-00FC-24C3-D6B4F079CFF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4A08A20D-D96B-9943-A908-3FEE256A6B52}"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5</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dissolve">
                                      <p:cBhvr>
                                        <p:cTn id="7" dur="500"/>
                                        <p:tgtEl>
                                          <p:spTgt spid="12291">
                                            <p:txEl>
                                              <p:pRg st="0" end="0"/>
                                            </p:txEl>
                                          </p:spTgt>
                                        </p:tgtEl>
                                      </p:cBhvr>
                                    </p:animEffect>
                                  </p:childTnLst>
                                  <p:subTnLst>
                                    <p:animClr clrSpc="rgb" dir="cw">
                                      <p:cBhvr override="childStyle">
                                        <p:cTn dur="1" fill="hold" display="0" masterRel="nextClick" afterEffect="1"/>
                                        <p:tgtEl>
                                          <p:spTgt spid="12291">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dissolve">
                                      <p:cBhvr>
                                        <p:cTn id="12" dur="500"/>
                                        <p:tgtEl>
                                          <p:spTgt spid="12291">
                                            <p:txEl>
                                              <p:pRg st="1" end="1"/>
                                            </p:txEl>
                                          </p:spTgt>
                                        </p:tgtEl>
                                      </p:cBhvr>
                                    </p:animEffect>
                                  </p:childTnLst>
                                  <p:subTnLst>
                                    <p:animClr clrSpc="rgb" dir="cw">
                                      <p:cBhvr override="childStyle">
                                        <p:cTn dur="1" fill="hold" display="0" masterRel="nextClick" afterEffect="1"/>
                                        <p:tgtEl>
                                          <p:spTgt spid="12291">
                                            <p:txEl>
                                              <p:pRg st="1" end="1"/>
                                            </p:txEl>
                                          </p:spTgt>
                                        </p:tgtEl>
                                        <p:attrNameLst>
                                          <p:attrName>ppt_c</p:attrName>
                                        </p:attrNameLst>
                                      </p:cBhvr>
                                      <p:to>
                                        <a:schemeClr val="tx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2291">
                                            <p:txEl>
                                              <p:pRg st="2" end="2"/>
                                            </p:txEl>
                                          </p:spTgt>
                                        </p:tgtEl>
                                        <p:attrNameLst>
                                          <p:attrName>style.visibility</p:attrName>
                                        </p:attrNameLst>
                                      </p:cBhvr>
                                      <p:to>
                                        <p:strVal val="visible"/>
                                      </p:to>
                                    </p:set>
                                    <p:animEffect transition="in" filter="dissolve">
                                      <p:cBhvr>
                                        <p:cTn id="17" dur="500"/>
                                        <p:tgtEl>
                                          <p:spTgt spid="12291">
                                            <p:txEl>
                                              <p:pRg st="2" end="2"/>
                                            </p:txEl>
                                          </p:spTgt>
                                        </p:tgtEl>
                                      </p:cBhvr>
                                    </p:animEffect>
                                  </p:childTnLst>
                                  <p:subTnLst>
                                    <p:animClr clrSpc="rgb" dir="cw">
                                      <p:cBhvr override="childStyle">
                                        <p:cTn dur="1" fill="hold" display="0" masterRel="nextClick" afterEffect="1"/>
                                        <p:tgtEl>
                                          <p:spTgt spid="12291">
                                            <p:txEl>
                                              <p:pRg st="2" end="2"/>
                                            </p:txEl>
                                          </p:spTgt>
                                        </p:tgtEl>
                                        <p:attrNameLst>
                                          <p:attrName>ppt_c</p:attrName>
                                        </p:attrNameLst>
                                      </p:cBhvr>
                                      <p:to>
                                        <a:schemeClr val="tx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2291">
                                            <p:txEl>
                                              <p:pRg st="3" end="3"/>
                                            </p:txEl>
                                          </p:spTgt>
                                        </p:tgtEl>
                                        <p:attrNameLst>
                                          <p:attrName>style.visibility</p:attrName>
                                        </p:attrNameLst>
                                      </p:cBhvr>
                                      <p:to>
                                        <p:strVal val="visible"/>
                                      </p:to>
                                    </p:set>
                                    <p:animEffect transition="in" filter="dissolve">
                                      <p:cBhvr>
                                        <p:cTn id="22" dur="500"/>
                                        <p:tgtEl>
                                          <p:spTgt spid="12291">
                                            <p:txEl>
                                              <p:pRg st="3" end="3"/>
                                            </p:txEl>
                                          </p:spTgt>
                                        </p:tgtEl>
                                      </p:cBhvr>
                                    </p:animEffect>
                                  </p:childTnLst>
                                  <p:subTnLst>
                                    <p:animClr clrSpc="rgb" dir="cw">
                                      <p:cBhvr override="childStyle">
                                        <p:cTn dur="1" fill="hold" display="0" masterRel="nextClick" afterEffect="1"/>
                                        <p:tgtEl>
                                          <p:spTgt spid="12291">
                                            <p:txEl>
                                              <p:pRg st="3" end="3"/>
                                            </p:txEl>
                                          </p:spTgt>
                                        </p:tgtEl>
                                        <p:attrNameLst>
                                          <p:attrName>ppt_c</p:attrName>
                                        </p:attrNameLst>
                                      </p:cBhvr>
                                      <p:to>
                                        <a:schemeClr val="tx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2291">
                                            <p:txEl>
                                              <p:pRg st="4" end="4"/>
                                            </p:txEl>
                                          </p:spTgt>
                                        </p:tgtEl>
                                        <p:attrNameLst>
                                          <p:attrName>style.visibility</p:attrName>
                                        </p:attrNameLst>
                                      </p:cBhvr>
                                      <p:to>
                                        <p:strVal val="visible"/>
                                      </p:to>
                                    </p:set>
                                    <p:animEffect transition="in" filter="dissolve">
                                      <p:cBhvr>
                                        <p:cTn id="27" dur="500"/>
                                        <p:tgtEl>
                                          <p:spTgt spid="12291">
                                            <p:txEl>
                                              <p:pRg st="4" end="4"/>
                                            </p:txEl>
                                          </p:spTgt>
                                        </p:tgtEl>
                                      </p:cBhvr>
                                    </p:animEffect>
                                  </p:childTnLst>
                                  <p:subTnLst>
                                    <p:animClr clrSpc="rgb" dir="cw">
                                      <p:cBhvr override="childStyle">
                                        <p:cTn dur="1" fill="hold" display="0" masterRel="nextClick" afterEffect="1"/>
                                        <p:tgtEl>
                                          <p:spTgt spid="12291">
                                            <p:txEl>
                                              <p:pRg st="4" end="4"/>
                                            </p:txEl>
                                          </p:spTgt>
                                        </p:tgtEl>
                                        <p:attrNameLst>
                                          <p:attrName>ppt_c</p:attrName>
                                        </p:attrNameLst>
                                      </p:cBhvr>
                                      <p:to>
                                        <a:schemeClr val="tx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2291">
                                            <p:txEl>
                                              <p:pRg st="5" end="5"/>
                                            </p:txEl>
                                          </p:spTgt>
                                        </p:tgtEl>
                                        <p:attrNameLst>
                                          <p:attrName>style.visibility</p:attrName>
                                        </p:attrNameLst>
                                      </p:cBhvr>
                                      <p:to>
                                        <p:strVal val="visible"/>
                                      </p:to>
                                    </p:set>
                                    <p:animEffect transition="in" filter="dissolve">
                                      <p:cBhvr>
                                        <p:cTn id="32" dur="500"/>
                                        <p:tgtEl>
                                          <p:spTgt spid="12291">
                                            <p:txEl>
                                              <p:pRg st="5" end="5"/>
                                            </p:txEl>
                                          </p:spTgt>
                                        </p:tgtEl>
                                      </p:cBhvr>
                                    </p:animEffect>
                                  </p:childTnLst>
                                  <p:subTnLst>
                                    <p:animClr clrSpc="rgb" dir="cw">
                                      <p:cBhvr override="childStyle">
                                        <p:cTn dur="1" fill="hold" display="0" masterRel="nextClick" afterEffect="1"/>
                                        <p:tgtEl>
                                          <p:spTgt spid="12291">
                                            <p:txEl>
                                              <p:pRg st="5" end="5"/>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2291">
                                            <p:txEl>
                                              <p:pRg st="6" end="6"/>
                                            </p:txEl>
                                          </p:spTgt>
                                        </p:tgtEl>
                                        <p:attrNameLst>
                                          <p:attrName>style.visibility</p:attrName>
                                        </p:attrNameLst>
                                      </p:cBhvr>
                                      <p:to>
                                        <p:strVal val="visible"/>
                                      </p:to>
                                    </p:set>
                                    <p:animEffect transition="in" filter="dissolve">
                                      <p:cBhvr>
                                        <p:cTn id="37" dur="500"/>
                                        <p:tgtEl>
                                          <p:spTgt spid="12291">
                                            <p:txEl>
                                              <p:pRg st="6" end="6"/>
                                            </p:txEl>
                                          </p:spTgt>
                                        </p:tgtEl>
                                      </p:cBhvr>
                                    </p:animEffect>
                                  </p:childTnLst>
                                  <p:subTnLst>
                                    <p:animClr clrSpc="rgb" dir="cw">
                                      <p:cBhvr override="childStyle">
                                        <p:cTn dur="1" fill="hold" display="0" masterRel="nextClick" afterEffect="1"/>
                                        <p:tgtEl>
                                          <p:spTgt spid="12291">
                                            <p:txEl>
                                              <p:pRg st="6" end="6"/>
                                            </p:txEl>
                                          </p:spTgt>
                                        </p:tgtEl>
                                        <p:attrNameLst>
                                          <p:attrName>ppt_c</p:attrName>
                                        </p:attrNameLst>
                                      </p:cBhvr>
                                      <p:to>
                                        <a:schemeClr val="tx2"/>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12291">
                                            <p:txEl>
                                              <p:pRg st="7" end="7"/>
                                            </p:txEl>
                                          </p:spTgt>
                                        </p:tgtEl>
                                        <p:attrNameLst>
                                          <p:attrName>style.visibility</p:attrName>
                                        </p:attrNameLst>
                                      </p:cBhvr>
                                      <p:to>
                                        <p:strVal val="visible"/>
                                      </p:to>
                                    </p:set>
                                    <p:animEffect transition="in" filter="dissolve">
                                      <p:cBhvr>
                                        <p:cTn id="42" dur="500"/>
                                        <p:tgtEl>
                                          <p:spTgt spid="12291">
                                            <p:txEl>
                                              <p:pRg st="7" end="7"/>
                                            </p:txEl>
                                          </p:spTgt>
                                        </p:tgtEl>
                                      </p:cBhvr>
                                    </p:animEffect>
                                  </p:childTnLst>
                                  <p:subTnLst>
                                    <p:animClr clrSpc="rgb" dir="cw">
                                      <p:cBhvr override="childStyle">
                                        <p:cTn dur="1" fill="hold" display="0" masterRel="nextClick" afterEffect="1"/>
                                        <p:tgtEl>
                                          <p:spTgt spid="12291">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7" name="Rectangle 2" descr="Large confetti">
            <a:extLst>
              <a:ext uri="{FF2B5EF4-FFF2-40B4-BE49-F238E27FC236}">
                <a16:creationId xmlns:a16="http://schemas.microsoft.com/office/drawing/2014/main" id="{97A192DD-7425-CE91-7F5E-A6D3D0368DAA}"/>
              </a:ext>
            </a:extLst>
          </p:cNvPr>
          <p:cNvSpPr>
            <a:spLocks noGrp="1" noChangeArrowheads="1"/>
          </p:cNvSpPr>
          <p:nvPr>
            <p:ph type="title"/>
          </p:nvPr>
        </p:nvSpPr>
        <p:spPr/>
        <p:txBody>
          <a:bodyPr/>
          <a:lstStyle/>
          <a:p>
            <a:r>
              <a:rPr lang="en-US" altLang="en-US"/>
              <a:t>Congregational practice and theological principle</a:t>
            </a:r>
          </a:p>
        </p:txBody>
      </p:sp>
      <p:sp>
        <p:nvSpPr>
          <p:cNvPr id="13315" name="Rectangle 3">
            <a:extLst>
              <a:ext uri="{FF2B5EF4-FFF2-40B4-BE49-F238E27FC236}">
                <a16:creationId xmlns:a16="http://schemas.microsoft.com/office/drawing/2014/main" id="{B58970A5-5712-4549-C7B8-EBA634BE658C}"/>
              </a:ext>
            </a:extLst>
          </p:cNvPr>
          <p:cNvSpPr>
            <a:spLocks noGrp="1" noChangeArrowheads="1"/>
          </p:cNvSpPr>
          <p:nvPr>
            <p:ph idx="1"/>
          </p:nvPr>
        </p:nvSpPr>
        <p:spPr/>
        <p:txBody>
          <a:bodyPr rtlCol="0">
            <a:normAutofit fontScale="85000" lnSpcReduction="20000"/>
          </a:bodyPr>
          <a:lstStyle/>
          <a:p>
            <a:pPr fontAlgn="auto">
              <a:spcAft>
                <a:spcPts val="0"/>
              </a:spcAft>
              <a:defRPr/>
            </a:pPr>
            <a:r>
              <a:rPr lang="en-US" altLang="en-US" sz="2800" dirty="0"/>
              <a:t>Session cannot prohibit children from receiving the sacrament unless they are also prepared to examine and restrict adults</a:t>
            </a:r>
          </a:p>
          <a:p>
            <a:r>
              <a:rPr lang="en-US" dirty="0"/>
              <a:t>The Lord’s Supper shall be celebrated as a regular part of the Service for the Lord’s Day, preceded by the proclamation of the Word, in the gathering of the people of God. </a:t>
            </a:r>
          </a:p>
          <a:p>
            <a:r>
              <a:rPr lang="en-US" dirty="0"/>
              <a:t>When local circumstances call for the Lord’s Supper to be celebrated less frequently, the session may approve other schedules for celebration, in no case less than quarterly. If the Lord’s Supper is celebrated less frequently than on each Lord’s Day, public notice is to be given at least one week in advance so that all may prepare to receive the Sacrament. </a:t>
            </a:r>
            <a:endParaRPr lang="en-US" sz="2800" dirty="0"/>
          </a:p>
        </p:txBody>
      </p:sp>
      <p:sp>
        <p:nvSpPr>
          <p:cNvPr id="9219" name="Date Placeholder 3">
            <a:extLst>
              <a:ext uri="{FF2B5EF4-FFF2-40B4-BE49-F238E27FC236}">
                <a16:creationId xmlns:a16="http://schemas.microsoft.com/office/drawing/2014/main" id="{A505A740-A0ED-776E-766F-9B5785483892}"/>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9220" name="Slide Number Placeholder 5">
            <a:extLst>
              <a:ext uri="{FF2B5EF4-FFF2-40B4-BE49-F238E27FC236}">
                <a16:creationId xmlns:a16="http://schemas.microsoft.com/office/drawing/2014/main" id="{B5274F5E-80C8-EB8D-6B90-B63C675A36D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5B4E67BA-62BC-0546-8E60-C4CECBF729FF}"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6</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subTnLst>
                                    <p:animClr clrSpc="rgb" dir="cw">
                                      <p:cBhvr override="childStyle">
                                        <p:cTn dur="1" fill="hold" display="0" masterRel="nextClick" afterEffect="1"/>
                                        <p:tgtEl>
                                          <p:spTgt spid="13315">
                                            <p:txEl>
                                              <p:pRg st="0" end="0"/>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1" name="Rectangle 2" descr="Large confetti">
            <a:extLst>
              <a:ext uri="{FF2B5EF4-FFF2-40B4-BE49-F238E27FC236}">
                <a16:creationId xmlns:a16="http://schemas.microsoft.com/office/drawing/2014/main" id="{721EF5FB-84DD-A182-1FA9-4B6C5C3DCBFC}"/>
              </a:ext>
            </a:extLst>
          </p:cNvPr>
          <p:cNvSpPr>
            <a:spLocks noGrp="1" noChangeArrowheads="1"/>
          </p:cNvSpPr>
          <p:nvPr>
            <p:ph type="title"/>
          </p:nvPr>
        </p:nvSpPr>
        <p:spPr/>
        <p:txBody>
          <a:bodyPr/>
          <a:lstStyle/>
          <a:p>
            <a:endParaRPr lang="en-US" altLang="en-US"/>
          </a:p>
        </p:txBody>
      </p:sp>
      <p:sp>
        <p:nvSpPr>
          <p:cNvPr id="16387" name="Rectangle 3">
            <a:extLst>
              <a:ext uri="{FF2B5EF4-FFF2-40B4-BE49-F238E27FC236}">
                <a16:creationId xmlns:a16="http://schemas.microsoft.com/office/drawing/2014/main" id="{96533088-B75C-0AFA-AB10-737F008D5DDB}"/>
              </a:ext>
            </a:extLst>
          </p:cNvPr>
          <p:cNvSpPr>
            <a:spLocks noGrp="1" noChangeArrowheads="1"/>
          </p:cNvSpPr>
          <p:nvPr>
            <p:ph idx="1"/>
          </p:nvPr>
        </p:nvSpPr>
        <p:spPr/>
        <p:txBody>
          <a:bodyPr rtlCol="0">
            <a:normAutofit lnSpcReduction="10000"/>
          </a:bodyPr>
          <a:lstStyle/>
          <a:p>
            <a:pPr fontAlgn="auto">
              <a:spcAft>
                <a:spcPts val="0"/>
              </a:spcAft>
              <a:defRPr/>
            </a:pPr>
            <a:r>
              <a:rPr lang="en-US" altLang="en-US" sz="2800" dirty="0"/>
              <a:t>All should prepare themselves to receive the sacrament each and every time</a:t>
            </a:r>
          </a:p>
          <a:p>
            <a:pPr lvl="1" fontAlgn="auto">
              <a:spcAft>
                <a:spcPts val="0"/>
              </a:spcAft>
              <a:defRPr/>
            </a:pPr>
            <a:r>
              <a:rPr lang="en-US" altLang="en-US" sz="2400" dirty="0"/>
              <a:t>Need to do a self-survey of readiness</a:t>
            </a:r>
          </a:p>
          <a:p>
            <a:pPr lvl="2" fontAlgn="auto">
              <a:spcAft>
                <a:spcPts val="0"/>
              </a:spcAft>
              <a:defRPr/>
            </a:pPr>
            <a:r>
              <a:rPr lang="en-US" altLang="en-US" sz="2000" dirty="0"/>
              <a:t>I Cor. 2</a:t>
            </a:r>
          </a:p>
          <a:p>
            <a:pPr lvl="2" fontAlgn="auto">
              <a:spcAft>
                <a:spcPts val="0"/>
              </a:spcAft>
              <a:defRPr/>
            </a:pPr>
            <a:r>
              <a:rPr lang="en-US" altLang="en-US" sz="2000" dirty="0"/>
              <a:t>I Cor. 3</a:t>
            </a:r>
          </a:p>
          <a:p>
            <a:pPr lvl="2" fontAlgn="auto">
              <a:spcAft>
                <a:spcPts val="0"/>
              </a:spcAft>
              <a:defRPr/>
            </a:pPr>
            <a:r>
              <a:rPr lang="en-US" altLang="en-US" sz="2000" dirty="0"/>
              <a:t>I Cor. 10:14-22</a:t>
            </a:r>
          </a:p>
          <a:p>
            <a:pPr lvl="2" fontAlgn="auto">
              <a:spcAft>
                <a:spcPts val="0"/>
              </a:spcAft>
              <a:defRPr/>
            </a:pPr>
            <a:r>
              <a:rPr lang="en-US" altLang="en-US" sz="2000" dirty="0"/>
              <a:t>I Cor. 11:17-34</a:t>
            </a:r>
          </a:p>
          <a:p>
            <a:pPr lvl="1" fontAlgn="auto">
              <a:spcAft>
                <a:spcPts val="0"/>
              </a:spcAft>
              <a:defRPr/>
            </a:pPr>
            <a:r>
              <a:rPr lang="en-US" altLang="en-US" sz="2400" dirty="0"/>
              <a:t>Need to respect the sacrament enough to discipline themselves</a:t>
            </a:r>
          </a:p>
        </p:txBody>
      </p:sp>
      <p:sp>
        <p:nvSpPr>
          <p:cNvPr id="10243" name="Date Placeholder 3">
            <a:extLst>
              <a:ext uri="{FF2B5EF4-FFF2-40B4-BE49-F238E27FC236}">
                <a16:creationId xmlns:a16="http://schemas.microsoft.com/office/drawing/2014/main" id="{50AFA560-5ACE-5560-E564-21A45ECF31EA}"/>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10244" name="Slide Number Placeholder 5">
            <a:extLst>
              <a:ext uri="{FF2B5EF4-FFF2-40B4-BE49-F238E27FC236}">
                <a16:creationId xmlns:a16="http://schemas.microsoft.com/office/drawing/2014/main" id="{1CF2E2EB-AFF3-FA23-EF51-94F22E30121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B6AA693F-98D0-3340-BFD2-62485B299054}"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7</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dissolve">
                                      <p:cBhvr>
                                        <p:cTn id="7" dur="500"/>
                                        <p:tgtEl>
                                          <p:spTgt spid="16387">
                                            <p:txEl>
                                              <p:pRg st="0" end="0"/>
                                            </p:txEl>
                                          </p:spTgt>
                                        </p:tgtEl>
                                      </p:cBhvr>
                                    </p:animEffect>
                                  </p:childTnLst>
                                  <p:subTnLst>
                                    <p:animClr clrSpc="rgb" dir="cw">
                                      <p:cBhvr override="childStyle">
                                        <p:cTn dur="1" fill="hold" display="0" masterRel="nextClick" afterEffect="1"/>
                                        <p:tgtEl>
                                          <p:spTgt spid="16387">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dissolve">
                                      <p:cBhvr>
                                        <p:cTn id="12" dur="500"/>
                                        <p:tgtEl>
                                          <p:spTgt spid="16387">
                                            <p:txEl>
                                              <p:pRg st="1" end="1"/>
                                            </p:txEl>
                                          </p:spTgt>
                                        </p:tgtEl>
                                      </p:cBhvr>
                                    </p:animEffect>
                                  </p:childTnLst>
                                  <p:subTnLst>
                                    <p:animClr clrSpc="rgb" dir="cw">
                                      <p:cBhvr override="childStyle">
                                        <p:cTn dur="1" fill="hold" display="0" masterRel="nextClick" afterEffect="1"/>
                                        <p:tgtEl>
                                          <p:spTgt spid="16387">
                                            <p:txEl>
                                              <p:pRg st="1" end="1"/>
                                            </p:txEl>
                                          </p:spTgt>
                                        </p:tgtEl>
                                        <p:attrNameLst>
                                          <p:attrName>ppt_c</p:attrName>
                                        </p:attrNameLst>
                                      </p:cBhvr>
                                      <p:to>
                                        <a:schemeClr val="tx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dissolve">
                                      <p:cBhvr>
                                        <p:cTn id="17" dur="500"/>
                                        <p:tgtEl>
                                          <p:spTgt spid="16387">
                                            <p:txEl>
                                              <p:pRg st="2" end="2"/>
                                            </p:txEl>
                                          </p:spTgt>
                                        </p:tgtEl>
                                      </p:cBhvr>
                                    </p:animEffect>
                                  </p:childTnLst>
                                  <p:subTnLst>
                                    <p:animClr clrSpc="rgb" dir="cw">
                                      <p:cBhvr override="childStyle">
                                        <p:cTn dur="1" fill="hold" display="0" masterRel="nextClick" afterEffect="1"/>
                                        <p:tgtEl>
                                          <p:spTgt spid="16387">
                                            <p:txEl>
                                              <p:pRg st="2" end="2"/>
                                            </p:txEl>
                                          </p:spTgt>
                                        </p:tgtEl>
                                        <p:attrNameLst>
                                          <p:attrName>ppt_c</p:attrName>
                                        </p:attrNameLst>
                                      </p:cBhvr>
                                      <p:to>
                                        <a:schemeClr val="tx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dissolve">
                                      <p:cBhvr>
                                        <p:cTn id="22" dur="500"/>
                                        <p:tgtEl>
                                          <p:spTgt spid="16387">
                                            <p:txEl>
                                              <p:pRg st="3" end="3"/>
                                            </p:txEl>
                                          </p:spTgt>
                                        </p:tgtEl>
                                      </p:cBhvr>
                                    </p:animEffect>
                                  </p:childTnLst>
                                  <p:subTnLst>
                                    <p:animClr clrSpc="rgb" dir="cw">
                                      <p:cBhvr override="childStyle">
                                        <p:cTn dur="1" fill="hold" display="0" masterRel="nextClick" afterEffect="1"/>
                                        <p:tgtEl>
                                          <p:spTgt spid="16387">
                                            <p:txEl>
                                              <p:pRg st="3" end="3"/>
                                            </p:txEl>
                                          </p:spTgt>
                                        </p:tgtEl>
                                        <p:attrNameLst>
                                          <p:attrName>ppt_c</p:attrName>
                                        </p:attrNameLst>
                                      </p:cBhvr>
                                      <p:to>
                                        <a:schemeClr val="tx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Effect transition="in" filter="dissolve">
                                      <p:cBhvr>
                                        <p:cTn id="27" dur="500"/>
                                        <p:tgtEl>
                                          <p:spTgt spid="16387">
                                            <p:txEl>
                                              <p:pRg st="4" end="4"/>
                                            </p:txEl>
                                          </p:spTgt>
                                        </p:tgtEl>
                                      </p:cBhvr>
                                    </p:animEffect>
                                  </p:childTnLst>
                                  <p:subTnLst>
                                    <p:animClr clrSpc="rgb" dir="cw">
                                      <p:cBhvr override="childStyle">
                                        <p:cTn dur="1" fill="hold" display="0" masterRel="nextClick" afterEffect="1"/>
                                        <p:tgtEl>
                                          <p:spTgt spid="16387">
                                            <p:txEl>
                                              <p:pRg st="4" end="4"/>
                                            </p:txEl>
                                          </p:spTgt>
                                        </p:tgtEl>
                                        <p:attrNameLst>
                                          <p:attrName>ppt_c</p:attrName>
                                        </p:attrNameLst>
                                      </p:cBhvr>
                                      <p:to>
                                        <a:schemeClr val="tx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6387">
                                            <p:txEl>
                                              <p:pRg st="5" end="5"/>
                                            </p:txEl>
                                          </p:spTgt>
                                        </p:tgtEl>
                                        <p:attrNameLst>
                                          <p:attrName>style.visibility</p:attrName>
                                        </p:attrNameLst>
                                      </p:cBhvr>
                                      <p:to>
                                        <p:strVal val="visible"/>
                                      </p:to>
                                    </p:set>
                                    <p:animEffect transition="in" filter="dissolve">
                                      <p:cBhvr>
                                        <p:cTn id="32" dur="500"/>
                                        <p:tgtEl>
                                          <p:spTgt spid="16387">
                                            <p:txEl>
                                              <p:pRg st="5" end="5"/>
                                            </p:txEl>
                                          </p:spTgt>
                                        </p:tgtEl>
                                      </p:cBhvr>
                                    </p:animEffect>
                                  </p:childTnLst>
                                  <p:subTnLst>
                                    <p:animClr clrSpc="rgb" dir="cw">
                                      <p:cBhvr override="childStyle">
                                        <p:cTn dur="1" fill="hold" display="0" masterRel="nextClick" afterEffect="1"/>
                                        <p:tgtEl>
                                          <p:spTgt spid="16387">
                                            <p:txEl>
                                              <p:pRg st="5" end="5"/>
                                            </p:txEl>
                                          </p:spTgt>
                                        </p:tgtEl>
                                        <p:attrNameLst>
                                          <p:attrName>ppt_c</p:attrName>
                                        </p:attrNameLst>
                                      </p:cBhvr>
                                      <p:to>
                                        <a:schemeClr val="tx2"/>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6387">
                                            <p:txEl>
                                              <p:pRg st="6" end="6"/>
                                            </p:txEl>
                                          </p:spTgt>
                                        </p:tgtEl>
                                        <p:attrNameLst>
                                          <p:attrName>style.visibility</p:attrName>
                                        </p:attrNameLst>
                                      </p:cBhvr>
                                      <p:to>
                                        <p:strVal val="visible"/>
                                      </p:to>
                                    </p:set>
                                    <p:animEffect transition="in" filter="dissolve">
                                      <p:cBhvr>
                                        <p:cTn id="37" dur="500"/>
                                        <p:tgtEl>
                                          <p:spTgt spid="16387">
                                            <p:txEl>
                                              <p:pRg st="6" end="6"/>
                                            </p:txEl>
                                          </p:spTgt>
                                        </p:tgtEl>
                                      </p:cBhvr>
                                    </p:animEffect>
                                  </p:childTnLst>
                                  <p:subTnLst>
                                    <p:animClr clrSpc="rgb" dir="cw">
                                      <p:cBhvr override="childStyle">
                                        <p:cTn dur="1" fill="hold" display="0" masterRel="nextClick" afterEffect="1"/>
                                        <p:tgtEl>
                                          <p:spTgt spid="16387">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5" name="Rectangle 2" descr="Large confetti">
            <a:extLst>
              <a:ext uri="{FF2B5EF4-FFF2-40B4-BE49-F238E27FC236}">
                <a16:creationId xmlns:a16="http://schemas.microsoft.com/office/drawing/2014/main" id="{2FEDFE02-8B36-3D9E-8509-832F961320AE}"/>
              </a:ext>
            </a:extLst>
          </p:cNvPr>
          <p:cNvSpPr>
            <a:spLocks noGrp="1" noChangeArrowheads="1"/>
          </p:cNvSpPr>
          <p:nvPr>
            <p:ph type="title"/>
          </p:nvPr>
        </p:nvSpPr>
        <p:spPr/>
        <p:txBody>
          <a:bodyPr/>
          <a:lstStyle/>
          <a:p>
            <a:r>
              <a:rPr lang="en-US" altLang="en-US"/>
              <a:t>Location in the order of worship</a:t>
            </a:r>
          </a:p>
        </p:txBody>
      </p:sp>
      <p:sp>
        <p:nvSpPr>
          <p:cNvPr id="18435" name="Rectangle 3">
            <a:extLst>
              <a:ext uri="{FF2B5EF4-FFF2-40B4-BE49-F238E27FC236}">
                <a16:creationId xmlns:a16="http://schemas.microsoft.com/office/drawing/2014/main" id="{8DAA2090-8130-54F6-D90F-450C52905F38}"/>
              </a:ext>
            </a:extLst>
          </p:cNvPr>
          <p:cNvSpPr>
            <a:spLocks noGrp="1" noChangeArrowheads="1"/>
          </p:cNvSpPr>
          <p:nvPr>
            <p:ph idx="1"/>
          </p:nvPr>
        </p:nvSpPr>
        <p:spPr/>
        <p:txBody>
          <a:bodyPr rtlCol="0">
            <a:normAutofit fontScale="92500" lnSpcReduction="10000"/>
          </a:bodyPr>
          <a:lstStyle/>
          <a:p>
            <a:pPr fontAlgn="auto">
              <a:spcAft>
                <a:spcPts val="0"/>
              </a:spcAft>
              <a:defRPr/>
            </a:pPr>
            <a:r>
              <a:rPr lang="en-US" altLang="en-US" sz="2800"/>
              <a:t>Christian Worship (W-1.1001)</a:t>
            </a:r>
          </a:p>
          <a:p>
            <a:pPr lvl="1" fontAlgn="auto">
              <a:spcAft>
                <a:spcPts val="0"/>
              </a:spcAft>
              <a:defRPr/>
            </a:pPr>
            <a:r>
              <a:rPr lang="en-US" altLang="en-US" sz="2400"/>
              <a:t>Joyfully ascribes all praise and honor, glory and power to the triune God.</a:t>
            </a:r>
          </a:p>
          <a:p>
            <a:pPr lvl="1" fontAlgn="auto">
              <a:spcAft>
                <a:spcPts val="0"/>
              </a:spcAft>
              <a:defRPr/>
            </a:pPr>
            <a:r>
              <a:rPr lang="en-US" altLang="en-US" sz="2400"/>
              <a:t>In worship the people of God acknowledge God present in the world and in their lives</a:t>
            </a:r>
          </a:p>
          <a:p>
            <a:pPr lvl="1" fontAlgn="auto">
              <a:spcAft>
                <a:spcPts val="0"/>
              </a:spcAft>
              <a:defRPr/>
            </a:pPr>
            <a:r>
              <a:rPr lang="en-US" altLang="en-US" sz="2400"/>
              <a:t>Presents an opportunity to respond to God’s claim and redemptive action in Jesus Christ</a:t>
            </a:r>
          </a:p>
          <a:p>
            <a:pPr lvl="1" fontAlgn="auto">
              <a:spcAft>
                <a:spcPts val="0"/>
              </a:spcAft>
              <a:defRPr/>
            </a:pPr>
            <a:r>
              <a:rPr lang="en-US" altLang="en-US" sz="2400"/>
              <a:t>In worship believers are transformed and renewed</a:t>
            </a:r>
          </a:p>
          <a:p>
            <a:pPr lvl="1" fontAlgn="auto">
              <a:spcAft>
                <a:spcPts val="0"/>
              </a:spcAft>
              <a:defRPr/>
            </a:pPr>
            <a:r>
              <a:rPr lang="en-US" altLang="en-US" sz="2400"/>
              <a:t>In worship the faithful offer themselves to God and are equipped for serving God in the world</a:t>
            </a:r>
          </a:p>
        </p:txBody>
      </p:sp>
      <p:sp>
        <p:nvSpPr>
          <p:cNvPr id="11267" name="Date Placeholder 3">
            <a:extLst>
              <a:ext uri="{FF2B5EF4-FFF2-40B4-BE49-F238E27FC236}">
                <a16:creationId xmlns:a16="http://schemas.microsoft.com/office/drawing/2014/main" id="{6D79E895-2F17-A767-73B1-ED90D8BFB1A0}"/>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11268" name="Slide Number Placeholder 5">
            <a:extLst>
              <a:ext uri="{FF2B5EF4-FFF2-40B4-BE49-F238E27FC236}">
                <a16:creationId xmlns:a16="http://schemas.microsoft.com/office/drawing/2014/main" id="{8D3B25A1-F822-81EF-EB93-78AE01452A4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BCB4D32E-3FD4-7C41-BFE9-26E274D3EA2A}"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8</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dissolve">
                                      <p:cBhvr>
                                        <p:cTn id="7" dur="500"/>
                                        <p:tgtEl>
                                          <p:spTgt spid="18435">
                                            <p:txEl>
                                              <p:pRg st="0" end="0"/>
                                            </p:txEl>
                                          </p:spTgt>
                                        </p:tgtEl>
                                      </p:cBhvr>
                                    </p:animEffect>
                                  </p:childTnLst>
                                  <p:subTnLst>
                                    <p:animClr clrSpc="rgb" dir="cw">
                                      <p:cBhvr override="childStyle">
                                        <p:cTn dur="1" fill="hold" display="0" masterRel="nextClick" afterEffect="1"/>
                                        <p:tgtEl>
                                          <p:spTgt spid="18435">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dissolve">
                                      <p:cBhvr>
                                        <p:cTn id="12" dur="500"/>
                                        <p:tgtEl>
                                          <p:spTgt spid="18435">
                                            <p:txEl>
                                              <p:pRg st="1" end="1"/>
                                            </p:txEl>
                                          </p:spTgt>
                                        </p:tgtEl>
                                      </p:cBhvr>
                                    </p:animEffect>
                                  </p:childTnLst>
                                  <p:subTnLst>
                                    <p:animClr clrSpc="rgb" dir="cw">
                                      <p:cBhvr override="childStyle">
                                        <p:cTn dur="1" fill="hold" display="0" masterRel="nextClick" afterEffect="1"/>
                                        <p:tgtEl>
                                          <p:spTgt spid="18435">
                                            <p:txEl>
                                              <p:pRg st="1" end="1"/>
                                            </p:txEl>
                                          </p:spTgt>
                                        </p:tgtEl>
                                        <p:attrNameLst>
                                          <p:attrName>ppt_c</p:attrName>
                                        </p:attrNameLst>
                                      </p:cBhvr>
                                      <p:to>
                                        <a:schemeClr val="tx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dissolve">
                                      <p:cBhvr>
                                        <p:cTn id="17" dur="500"/>
                                        <p:tgtEl>
                                          <p:spTgt spid="18435">
                                            <p:txEl>
                                              <p:pRg st="2" end="2"/>
                                            </p:txEl>
                                          </p:spTgt>
                                        </p:tgtEl>
                                      </p:cBhvr>
                                    </p:animEffect>
                                  </p:childTnLst>
                                  <p:subTnLst>
                                    <p:animClr clrSpc="rgb" dir="cw">
                                      <p:cBhvr override="childStyle">
                                        <p:cTn dur="1" fill="hold" display="0" masterRel="nextClick" afterEffect="1"/>
                                        <p:tgtEl>
                                          <p:spTgt spid="18435">
                                            <p:txEl>
                                              <p:pRg st="2" end="2"/>
                                            </p:txEl>
                                          </p:spTgt>
                                        </p:tgtEl>
                                        <p:attrNameLst>
                                          <p:attrName>ppt_c</p:attrName>
                                        </p:attrNameLst>
                                      </p:cBhvr>
                                      <p:to>
                                        <a:schemeClr val="tx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dissolve">
                                      <p:cBhvr>
                                        <p:cTn id="22" dur="500"/>
                                        <p:tgtEl>
                                          <p:spTgt spid="18435">
                                            <p:txEl>
                                              <p:pRg st="3" end="3"/>
                                            </p:txEl>
                                          </p:spTgt>
                                        </p:tgtEl>
                                      </p:cBhvr>
                                    </p:animEffect>
                                  </p:childTnLst>
                                  <p:subTnLst>
                                    <p:animClr clrSpc="rgb" dir="cw">
                                      <p:cBhvr override="childStyle">
                                        <p:cTn dur="1" fill="hold" display="0" masterRel="nextClick" afterEffect="1"/>
                                        <p:tgtEl>
                                          <p:spTgt spid="18435">
                                            <p:txEl>
                                              <p:pRg st="3" end="3"/>
                                            </p:txEl>
                                          </p:spTgt>
                                        </p:tgtEl>
                                        <p:attrNameLst>
                                          <p:attrName>ppt_c</p:attrName>
                                        </p:attrNameLst>
                                      </p:cBhvr>
                                      <p:to>
                                        <a:schemeClr val="tx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Effect transition="in" filter="dissolve">
                                      <p:cBhvr>
                                        <p:cTn id="27" dur="500"/>
                                        <p:tgtEl>
                                          <p:spTgt spid="18435">
                                            <p:txEl>
                                              <p:pRg st="4" end="4"/>
                                            </p:txEl>
                                          </p:spTgt>
                                        </p:tgtEl>
                                      </p:cBhvr>
                                    </p:animEffect>
                                  </p:childTnLst>
                                  <p:subTnLst>
                                    <p:animClr clrSpc="rgb" dir="cw">
                                      <p:cBhvr override="childStyle">
                                        <p:cTn dur="1" fill="hold" display="0" masterRel="nextClick" afterEffect="1"/>
                                        <p:tgtEl>
                                          <p:spTgt spid="18435">
                                            <p:txEl>
                                              <p:pRg st="4" end="4"/>
                                            </p:txEl>
                                          </p:spTgt>
                                        </p:tgtEl>
                                        <p:attrNameLst>
                                          <p:attrName>ppt_c</p:attrName>
                                        </p:attrNameLst>
                                      </p:cBhvr>
                                      <p:to>
                                        <a:schemeClr val="tx2"/>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8435">
                                            <p:txEl>
                                              <p:pRg st="5" end="5"/>
                                            </p:txEl>
                                          </p:spTgt>
                                        </p:tgtEl>
                                        <p:attrNameLst>
                                          <p:attrName>style.visibility</p:attrName>
                                        </p:attrNameLst>
                                      </p:cBhvr>
                                      <p:to>
                                        <p:strVal val="visible"/>
                                      </p:to>
                                    </p:set>
                                    <p:animEffect transition="in" filter="dissolve">
                                      <p:cBhvr>
                                        <p:cTn id="32" dur="500"/>
                                        <p:tgtEl>
                                          <p:spTgt spid="18435">
                                            <p:txEl>
                                              <p:pRg st="5" end="5"/>
                                            </p:txEl>
                                          </p:spTgt>
                                        </p:tgtEl>
                                      </p:cBhvr>
                                    </p:animEffect>
                                  </p:childTnLst>
                                  <p:subTnLst>
                                    <p:animClr clrSpc="rgb" dir="cw">
                                      <p:cBhvr override="childStyle">
                                        <p:cTn dur="1" fill="hold" display="0" masterRel="nextClick" afterEffect="1"/>
                                        <p:tgtEl>
                                          <p:spTgt spid="18435">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9" name="Rectangle 2" descr="Large confetti">
            <a:extLst>
              <a:ext uri="{FF2B5EF4-FFF2-40B4-BE49-F238E27FC236}">
                <a16:creationId xmlns:a16="http://schemas.microsoft.com/office/drawing/2014/main" id="{D0F02050-041D-D4F3-D4C8-D3E07B1152F0}"/>
              </a:ext>
            </a:extLst>
          </p:cNvPr>
          <p:cNvSpPr>
            <a:spLocks noGrp="1" noChangeArrowheads="1"/>
          </p:cNvSpPr>
          <p:nvPr>
            <p:ph type="title"/>
          </p:nvPr>
        </p:nvSpPr>
        <p:spPr/>
        <p:txBody>
          <a:bodyPr/>
          <a:lstStyle/>
          <a:p>
            <a:endParaRPr lang="en-US" altLang="en-US"/>
          </a:p>
        </p:txBody>
      </p:sp>
      <p:sp>
        <p:nvSpPr>
          <p:cNvPr id="20483" name="Rectangle 3">
            <a:extLst>
              <a:ext uri="{FF2B5EF4-FFF2-40B4-BE49-F238E27FC236}">
                <a16:creationId xmlns:a16="http://schemas.microsoft.com/office/drawing/2014/main" id="{3343AF42-25F2-A65B-F2BC-4AE3BF1302CC}"/>
              </a:ext>
            </a:extLst>
          </p:cNvPr>
          <p:cNvSpPr>
            <a:spLocks noGrp="1" noChangeArrowheads="1"/>
          </p:cNvSpPr>
          <p:nvPr>
            <p:ph idx="1"/>
          </p:nvPr>
        </p:nvSpPr>
        <p:spPr/>
        <p:txBody>
          <a:bodyPr rtlCol="0">
            <a:normAutofit fontScale="92500" lnSpcReduction="20000"/>
          </a:bodyPr>
          <a:lstStyle/>
          <a:p>
            <a:pPr fontAlgn="auto">
              <a:spcAft>
                <a:spcPts val="0"/>
              </a:spcAft>
              <a:defRPr/>
            </a:pPr>
            <a:r>
              <a:rPr lang="en-US" altLang="en-US" sz="2800"/>
              <a:t>Therefore, the sacraments are not “special additions” to the service</a:t>
            </a:r>
          </a:p>
          <a:p>
            <a:pPr lvl="1" fontAlgn="auto">
              <a:spcAft>
                <a:spcPts val="0"/>
              </a:spcAft>
              <a:defRPr/>
            </a:pPr>
            <a:r>
              <a:rPr lang="en-US" altLang="en-US" sz="2400"/>
              <a:t>The Lord’s Supper is an integral part of worship</a:t>
            </a:r>
          </a:p>
          <a:p>
            <a:pPr lvl="2" fontAlgn="auto">
              <a:spcAft>
                <a:spcPts val="0"/>
              </a:spcAft>
              <a:defRPr/>
            </a:pPr>
            <a:r>
              <a:rPr lang="en-US" altLang="en-US" sz="2000"/>
              <a:t>Calvin believed it should be observed weekly</a:t>
            </a:r>
          </a:p>
          <a:p>
            <a:pPr lvl="2" fontAlgn="auto">
              <a:spcAft>
                <a:spcPts val="0"/>
              </a:spcAft>
              <a:defRPr/>
            </a:pPr>
            <a:r>
              <a:rPr lang="en-US" altLang="en-US" sz="2000"/>
              <a:t>Directory for Worship requires it be observed regularly and frequently enough to be recognized as integral to the service for the Lord’s Day</a:t>
            </a:r>
          </a:p>
          <a:p>
            <a:pPr fontAlgn="auto">
              <a:spcAft>
                <a:spcPts val="0"/>
              </a:spcAft>
              <a:defRPr/>
            </a:pPr>
            <a:r>
              <a:rPr lang="en-US" altLang="en-US" sz="2800"/>
              <a:t>The Directory for Worship </a:t>
            </a:r>
          </a:p>
          <a:p>
            <a:pPr lvl="1" fontAlgn="auto">
              <a:spcAft>
                <a:spcPts val="0"/>
              </a:spcAft>
              <a:defRPr/>
            </a:pPr>
            <a:r>
              <a:rPr lang="en-US" altLang="en-US" sz="2400"/>
              <a:t>Observed on the Lord’s Day</a:t>
            </a:r>
          </a:p>
          <a:p>
            <a:pPr lvl="1" fontAlgn="auto">
              <a:spcAft>
                <a:spcPts val="0"/>
              </a:spcAft>
              <a:defRPr/>
            </a:pPr>
            <a:r>
              <a:rPr lang="en-US" altLang="en-US" sz="2400"/>
              <a:t>in the regular place of worship</a:t>
            </a:r>
          </a:p>
          <a:p>
            <a:pPr lvl="1" fontAlgn="auto">
              <a:spcAft>
                <a:spcPts val="0"/>
              </a:spcAft>
              <a:defRPr/>
            </a:pPr>
            <a:r>
              <a:rPr lang="en-US" altLang="en-US" sz="2400"/>
              <a:t>in a manner suitable to the occasion and congregation</a:t>
            </a:r>
          </a:p>
        </p:txBody>
      </p:sp>
      <p:sp>
        <p:nvSpPr>
          <p:cNvPr id="12291" name="Date Placeholder 3">
            <a:extLst>
              <a:ext uri="{FF2B5EF4-FFF2-40B4-BE49-F238E27FC236}">
                <a16:creationId xmlns:a16="http://schemas.microsoft.com/office/drawing/2014/main" id="{74FBA94C-2A91-2EE3-1C3F-368D06129CB9}"/>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r>
              <a:rPr lang="en-US" altLang="en-US" sz="1400" dirty="0">
                <a:latin typeface="Times New Roman" panose="02020603050405020304" pitchFamily="18" charset="0"/>
                <a:cs typeface="Times New Roman" panose="02020603050405020304" pitchFamily="18" charset="0"/>
              </a:rPr>
              <a:t>1/10/2023</a:t>
            </a:r>
          </a:p>
        </p:txBody>
      </p:sp>
      <p:sp>
        <p:nvSpPr>
          <p:cNvPr id="12292" name="Slide Number Placeholder 5">
            <a:extLst>
              <a:ext uri="{FF2B5EF4-FFF2-40B4-BE49-F238E27FC236}">
                <a16:creationId xmlns:a16="http://schemas.microsoft.com/office/drawing/2014/main" id="{6A264B27-5B38-B439-8CF0-716F3538CF7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400">
                <a:solidFill>
                  <a:schemeClr val="tx1"/>
                </a:solidFill>
                <a:latin typeface="Trebuchet MS" panose="020B0703020202090204" pitchFamily="34" charset="0"/>
              </a:defRPr>
            </a:lvl1pPr>
            <a:lvl2pPr marL="742950" indent="-285750">
              <a:lnSpc>
                <a:spcPct val="90000"/>
              </a:lnSpc>
              <a:spcBef>
                <a:spcPts val="500"/>
              </a:spcBef>
              <a:buFont typeface="Arial" panose="020B0604020202020204" pitchFamily="34" charset="0"/>
              <a:buChar char="•"/>
              <a:defRPr sz="2000">
                <a:solidFill>
                  <a:schemeClr val="tx1"/>
                </a:solidFill>
                <a:latin typeface="Trebuchet MS" panose="020B0703020202090204" pitchFamily="34" charset="0"/>
              </a:defRPr>
            </a:lvl2pPr>
            <a:lvl3pPr marL="1143000" indent="-228600">
              <a:lnSpc>
                <a:spcPct val="90000"/>
              </a:lnSpc>
              <a:spcBef>
                <a:spcPts val="500"/>
              </a:spcBef>
              <a:buFont typeface="Arial" panose="020B0604020202020204" pitchFamily="34" charset="0"/>
              <a:buChar char="•"/>
              <a:defRPr>
                <a:solidFill>
                  <a:schemeClr val="tx1"/>
                </a:solidFill>
                <a:latin typeface="Trebuchet MS" panose="020B0703020202090204" pitchFamily="34" charset="0"/>
              </a:defRPr>
            </a:lvl3pPr>
            <a:lvl4pPr marL="16002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4pPr>
            <a:lvl5pPr marL="2057400" indent="-228600">
              <a:lnSpc>
                <a:spcPct val="90000"/>
              </a:lnSpc>
              <a:spcBef>
                <a:spcPts val="500"/>
              </a:spcBef>
              <a:buFont typeface="Arial" panose="020B0604020202020204" pitchFamily="34" charset="0"/>
              <a:buChar char="•"/>
              <a:defRPr sz="1600">
                <a:solidFill>
                  <a:schemeClr val="tx1"/>
                </a:solidFill>
                <a:latin typeface="Trebuchet MS" panose="020B070302020209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sz="1600">
                <a:solidFill>
                  <a:schemeClr val="tx1"/>
                </a:solidFill>
                <a:latin typeface="Trebuchet MS" panose="020B0703020202090204" pitchFamily="34" charset="0"/>
              </a:defRPr>
            </a:lvl9pPr>
          </a:lstStyle>
          <a:p>
            <a:pPr fontAlgn="base">
              <a:lnSpc>
                <a:spcPct val="100000"/>
              </a:lnSpc>
              <a:spcBef>
                <a:spcPct val="0"/>
              </a:spcBef>
              <a:spcAft>
                <a:spcPct val="0"/>
              </a:spcAft>
              <a:buFontTx/>
              <a:buNone/>
            </a:pPr>
            <a:fld id="{1E9B1A87-9D39-244C-B803-C41C1355B761}" type="slidenum">
              <a:rPr lang="en-US" altLang="en-US" sz="1400">
                <a:solidFill>
                  <a:schemeClr val="bg1"/>
                </a:solidFill>
                <a:latin typeface="Times New Roman" panose="02020603050405020304" pitchFamily="18" charset="0"/>
                <a:cs typeface="Times New Roman" panose="02020603050405020304" pitchFamily="18" charset="0"/>
              </a:rPr>
              <a:pPr fontAlgn="base">
                <a:lnSpc>
                  <a:spcPct val="100000"/>
                </a:lnSpc>
                <a:spcBef>
                  <a:spcPct val="0"/>
                </a:spcBef>
                <a:spcAft>
                  <a:spcPct val="0"/>
                </a:spcAft>
                <a:buFontTx/>
                <a:buNone/>
              </a:pPr>
              <a:t>9</a:t>
            </a:fld>
            <a:endParaRPr lang="en-US" altLang="en-US" sz="140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dissolve">
                                      <p:cBhvr>
                                        <p:cTn id="7" dur="500"/>
                                        <p:tgtEl>
                                          <p:spTgt spid="20483">
                                            <p:txEl>
                                              <p:pRg st="0" end="0"/>
                                            </p:txEl>
                                          </p:spTgt>
                                        </p:tgtEl>
                                      </p:cBhvr>
                                    </p:animEffect>
                                  </p:childTnLst>
                                  <p:subTnLst>
                                    <p:animClr clrSpc="rgb" dir="cw">
                                      <p:cBhvr override="childStyle">
                                        <p:cTn dur="1" fill="hold" display="0" masterRel="nextClick" afterEffect="1"/>
                                        <p:tgtEl>
                                          <p:spTgt spid="20483">
                                            <p:txEl>
                                              <p:pRg st="0" end="0"/>
                                            </p:txEl>
                                          </p:spTgt>
                                        </p:tgtEl>
                                        <p:attrNameLst>
                                          <p:attrName>ppt_c</p:attrName>
                                        </p:attrNameLst>
                                      </p:cBhvr>
                                      <p:to>
                                        <a:schemeClr val="tx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dissolve">
                                      <p:cBhvr>
                                        <p:cTn id="12" dur="500"/>
                                        <p:tgtEl>
                                          <p:spTgt spid="20483">
                                            <p:txEl>
                                              <p:pRg st="1" end="1"/>
                                            </p:txEl>
                                          </p:spTgt>
                                        </p:tgtEl>
                                      </p:cBhvr>
                                    </p:animEffect>
                                  </p:childTnLst>
                                  <p:subTnLst>
                                    <p:animClr clrSpc="rgb" dir="cw">
                                      <p:cBhvr override="childStyle">
                                        <p:cTn dur="1" fill="hold" display="0" masterRel="nextClick" afterEffect="1"/>
                                        <p:tgtEl>
                                          <p:spTgt spid="20483">
                                            <p:txEl>
                                              <p:pRg st="1" end="1"/>
                                            </p:txEl>
                                          </p:spTgt>
                                        </p:tgtEl>
                                        <p:attrNameLst>
                                          <p:attrName>ppt_c</p:attrName>
                                        </p:attrNameLst>
                                      </p:cBhvr>
                                      <p:to>
                                        <a:schemeClr val="tx2"/>
                                      </p:to>
                                    </p:animClr>
                                  </p:subTnLst>
                                </p:cTn>
                              </p:par>
                              <p:par>
                                <p:cTn id="13" presetID="9" presetClass="entr" presetSubtype="0" fill="hold" nodeType="with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animEffect transition="in" filter="dissolve">
                                      <p:cBhvr>
                                        <p:cTn id="15" dur="500"/>
                                        <p:tgtEl>
                                          <p:spTgt spid="20483">
                                            <p:txEl>
                                              <p:pRg st="2" end="2"/>
                                            </p:txEl>
                                          </p:spTgt>
                                        </p:tgtEl>
                                      </p:cBhvr>
                                    </p:animEffect>
                                  </p:childTnLst>
                                  <p:subTnLst>
                                    <p:animClr clrSpc="rgb" dir="cw">
                                      <p:cBhvr override="childStyle">
                                        <p:cTn dur="1" fill="hold" display="0" masterRel="nextClick" afterEffect="1"/>
                                        <p:tgtEl>
                                          <p:spTgt spid="20483">
                                            <p:txEl>
                                              <p:pRg st="2" end="2"/>
                                            </p:txEl>
                                          </p:spTgt>
                                        </p:tgtEl>
                                        <p:attrNameLst>
                                          <p:attrName>ppt_c</p:attrName>
                                        </p:attrNameLst>
                                      </p:cBhvr>
                                      <p:to>
                                        <a:schemeClr val="tx2"/>
                                      </p:to>
                                    </p:animClr>
                                  </p:subTnLst>
                                </p:cTn>
                              </p:par>
                              <p:par>
                                <p:cTn id="16" presetID="9" presetClass="entr" presetSubtype="0" fill="hold" nodeType="withEffect">
                                  <p:stCondLst>
                                    <p:cond delay="0"/>
                                  </p:stCondLst>
                                  <p:childTnLst>
                                    <p:set>
                                      <p:cBhvr>
                                        <p:cTn id="17" dur="1" fill="hold">
                                          <p:stCondLst>
                                            <p:cond delay="0"/>
                                          </p:stCondLst>
                                        </p:cTn>
                                        <p:tgtEl>
                                          <p:spTgt spid="20483">
                                            <p:txEl>
                                              <p:pRg st="3" end="3"/>
                                            </p:txEl>
                                          </p:spTgt>
                                        </p:tgtEl>
                                        <p:attrNameLst>
                                          <p:attrName>style.visibility</p:attrName>
                                        </p:attrNameLst>
                                      </p:cBhvr>
                                      <p:to>
                                        <p:strVal val="visible"/>
                                      </p:to>
                                    </p:set>
                                    <p:animEffect transition="in" filter="dissolve">
                                      <p:cBhvr>
                                        <p:cTn id="18" dur="500"/>
                                        <p:tgtEl>
                                          <p:spTgt spid="20483">
                                            <p:txEl>
                                              <p:pRg st="3" end="3"/>
                                            </p:txEl>
                                          </p:spTgt>
                                        </p:tgtEl>
                                      </p:cBhvr>
                                    </p:animEffect>
                                  </p:childTnLst>
                                  <p:subTnLst>
                                    <p:animClr clrSpc="rgb" dir="cw">
                                      <p:cBhvr override="childStyle">
                                        <p:cTn dur="1" fill="hold" display="0" masterRel="nextClick" afterEffect="1"/>
                                        <p:tgtEl>
                                          <p:spTgt spid="20483">
                                            <p:txEl>
                                              <p:pRg st="3" end="3"/>
                                            </p:txEl>
                                          </p:spTgt>
                                        </p:tgtEl>
                                        <p:attrNameLst>
                                          <p:attrName>ppt_c</p:attrName>
                                        </p:attrNameLst>
                                      </p:cBhvr>
                                      <p:to>
                                        <a:schemeClr val="tx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ntr" presetSubtype="0" fill="hold"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animEffect transition="in" filter="dissolve">
                                      <p:cBhvr>
                                        <p:cTn id="23" dur="500"/>
                                        <p:tgtEl>
                                          <p:spTgt spid="20483">
                                            <p:txEl>
                                              <p:pRg st="4" end="4"/>
                                            </p:txEl>
                                          </p:spTgt>
                                        </p:tgtEl>
                                      </p:cBhvr>
                                    </p:animEffect>
                                  </p:childTnLst>
                                  <p:subTnLst>
                                    <p:animClr clrSpc="rgb" dir="cw">
                                      <p:cBhvr override="childStyle">
                                        <p:cTn dur="1" fill="hold" display="0" masterRel="nextClick" afterEffect="1"/>
                                        <p:tgtEl>
                                          <p:spTgt spid="20483">
                                            <p:txEl>
                                              <p:pRg st="4" end="4"/>
                                            </p:txEl>
                                          </p:spTgt>
                                        </p:tgtEl>
                                        <p:attrNameLst>
                                          <p:attrName>ppt_c</p:attrName>
                                        </p:attrNameLst>
                                      </p:cBhvr>
                                      <p:to>
                                        <a:schemeClr val="tx2"/>
                                      </p:to>
                                    </p:animClr>
                                  </p:subTnLst>
                                </p:cTn>
                              </p:par>
                            </p:childTnLst>
                          </p:cTn>
                        </p:par>
                      </p:childTnLst>
                    </p:cTn>
                  </p:par>
                  <p:par>
                    <p:cTn id="24" fill="hold" nodeType="clickPar">
                      <p:stCondLst>
                        <p:cond delay="indefinite"/>
                      </p:stCondLst>
                      <p:childTnLst>
                        <p:par>
                          <p:cTn id="25" fill="hold" nodeType="withGroup">
                            <p:stCondLst>
                              <p:cond delay="0"/>
                            </p:stCondLst>
                            <p:childTnLst>
                              <p:par>
                                <p:cTn id="26" presetID="9" presetClass="entr" presetSubtype="0" fill="hold" nodeType="clickEffect">
                                  <p:stCondLst>
                                    <p:cond delay="0"/>
                                  </p:stCondLst>
                                  <p:childTnLst>
                                    <p:set>
                                      <p:cBhvr>
                                        <p:cTn id="27" dur="1" fill="hold">
                                          <p:stCondLst>
                                            <p:cond delay="0"/>
                                          </p:stCondLst>
                                        </p:cTn>
                                        <p:tgtEl>
                                          <p:spTgt spid="20483">
                                            <p:txEl>
                                              <p:pRg st="5" end="5"/>
                                            </p:txEl>
                                          </p:spTgt>
                                        </p:tgtEl>
                                        <p:attrNameLst>
                                          <p:attrName>style.visibility</p:attrName>
                                        </p:attrNameLst>
                                      </p:cBhvr>
                                      <p:to>
                                        <p:strVal val="visible"/>
                                      </p:to>
                                    </p:set>
                                    <p:animEffect transition="in" filter="dissolve">
                                      <p:cBhvr>
                                        <p:cTn id="28" dur="500"/>
                                        <p:tgtEl>
                                          <p:spTgt spid="20483">
                                            <p:txEl>
                                              <p:pRg st="5" end="5"/>
                                            </p:txEl>
                                          </p:spTgt>
                                        </p:tgtEl>
                                      </p:cBhvr>
                                    </p:animEffect>
                                  </p:childTnLst>
                                  <p:subTnLst>
                                    <p:animClr clrSpc="rgb" dir="cw">
                                      <p:cBhvr override="childStyle">
                                        <p:cTn dur="1" fill="hold" display="0" masterRel="nextClick" afterEffect="1"/>
                                        <p:tgtEl>
                                          <p:spTgt spid="20483">
                                            <p:txEl>
                                              <p:pRg st="5" end="5"/>
                                            </p:txEl>
                                          </p:spTgt>
                                        </p:tgtEl>
                                        <p:attrNameLst>
                                          <p:attrName>ppt_c</p:attrName>
                                        </p:attrNameLst>
                                      </p:cBhvr>
                                      <p:to>
                                        <a:schemeClr val="tx2"/>
                                      </p:to>
                                    </p:animClr>
                                  </p:subTnLst>
                                </p:cTn>
                              </p:par>
                            </p:childTnLst>
                          </p:cTn>
                        </p:par>
                      </p:childTnLst>
                    </p:cTn>
                  </p:par>
                  <p:par>
                    <p:cTn id="29" fill="hold" nodeType="clickPar">
                      <p:stCondLst>
                        <p:cond delay="indefinite"/>
                      </p:stCondLst>
                      <p:childTnLst>
                        <p:par>
                          <p:cTn id="30" fill="hold" nodeType="withGroup">
                            <p:stCondLst>
                              <p:cond delay="0"/>
                            </p:stCondLst>
                            <p:childTnLst>
                              <p:par>
                                <p:cTn id="31" presetID="9" presetClass="entr" presetSubtype="0" fill="hold" nodeType="clickEffect">
                                  <p:stCondLst>
                                    <p:cond delay="0"/>
                                  </p:stCondLst>
                                  <p:childTnLst>
                                    <p:set>
                                      <p:cBhvr>
                                        <p:cTn id="32" dur="1" fill="hold">
                                          <p:stCondLst>
                                            <p:cond delay="0"/>
                                          </p:stCondLst>
                                        </p:cTn>
                                        <p:tgtEl>
                                          <p:spTgt spid="20483">
                                            <p:txEl>
                                              <p:pRg st="6" end="6"/>
                                            </p:txEl>
                                          </p:spTgt>
                                        </p:tgtEl>
                                        <p:attrNameLst>
                                          <p:attrName>style.visibility</p:attrName>
                                        </p:attrNameLst>
                                      </p:cBhvr>
                                      <p:to>
                                        <p:strVal val="visible"/>
                                      </p:to>
                                    </p:set>
                                    <p:animEffect transition="in" filter="dissolve">
                                      <p:cBhvr>
                                        <p:cTn id="33" dur="500"/>
                                        <p:tgtEl>
                                          <p:spTgt spid="20483">
                                            <p:txEl>
                                              <p:pRg st="6" end="6"/>
                                            </p:txEl>
                                          </p:spTgt>
                                        </p:tgtEl>
                                      </p:cBhvr>
                                    </p:animEffect>
                                  </p:childTnLst>
                                  <p:subTnLst>
                                    <p:animClr clrSpc="rgb" dir="cw">
                                      <p:cBhvr override="childStyle">
                                        <p:cTn dur="1" fill="hold" display="0" masterRel="nextClick" afterEffect="1"/>
                                        <p:tgtEl>
                                          <p:spTgt spid="20483">
                                            <p:txEl>
                                              <p:pRg st="6" end="6"/>
                                            </p:txEl>
                                          </p:spTgt>
                                        </p:tgtEl>
                                        <p:attrNameLst>
                                          <p:attrName>ppt_c</p:attrName>
                                        </p:attrNameLst>
                                      </p:cBhvr>
                                      <p:to>
                                        <a:schemeClr val="tx2"/>
                                      </p:to>
                                    </p:animClr>
                                  </p:subTnLst>
                                </p:cTn>
                              </p:par>
                            </p:childTnLst>
                          </p:cTn>
                        </p:par>
                      </p:childTnLst>
                    </p:cTn>
                  </p:par>
                  <p:par>
                    <p:cTn id="34" fill="hold" nodeType="clickPar">
                      <p:stCondLst>
                        <p:cond delay="indefinite"/>
                      </p:stCondLst>
                      <p:childTnLst>
                        <p:par>
                          <p:cTn id="35" fill="hold" nodeType="withGroup">
                            <p:stCondLst>
                              <p:cond delay="0"/>
                            </p:stCondLst>
                            <p:childTnLst>
                              <p:par>
                                <p:cTn id="36" presetID="9" presetClass="entr" presetSubtype="0" fill="hold" nodeType="clickEffect">
                                  <p:stCondLst>
                                    <p:cond delay="0"/>
                                  </p:stCondLst>
                                  <p:childTnLst>
                                    <p:set>
                                      <p:cBhvr>
                                        <p:cTn id="37" dur="1" fill="hold">
                                          <p:stCondLst>
                                            <p:cond delay="0"/>
                                          </p:stCondLst>
                                        </p:cTn>
                                        <p:tgtEl>
                                          <p:spTgt spid="20483">
                                            <p:txEl>
                                              <p:pRg st="7" end="7"/>
                                            </p:txEl>
                                          </p:spTgt>
                                        </p:tgtEl>
                                        <p:attrNameLst>
                                          <p:attrName>style.visibility</p:attrName>
                                        </p:attrNameLst>
                                      </p:cBhvr>
                                      <p:to>
                                        <p:strVal val="visible"/>
                                      </p:to>
                                    </p:set>
                                    <p:animEffect transition="in" filter="dissolve">
                                      <p:cBhvr>
                                        <p:cTn id="38" dur="500"/>
                                        <p:tgtEl>
                                          <p:spTgt spid="20483">
                                            <p:txEl>
                                              <p:pRg st="7" end="7"/>
                                            </p:txEl>
                                          </p:spTgt>
                                        </p:tgtEl>
                                      </p:cBhvr>
                                    </p:animEffect>
                                  </p:childTnLst>
                                  <p:subTnLst>
                                    <p:animClr clrSpc="rgb" dir="cw">
                                      <p:cBhvr override="childStyle">
                                        <p:cTn dur="1" fill="hold" display="0" masterRel="nextClick" afterEffect="1"/>
                                        <p:tgtEl>
                                          <p:spTgt spid="20483">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bldLvl="2" autoUpdateAnimBg="0"/>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{D3CF7815-B707-C340-9326-DB66441ED0A9}tf10001057</Template>
  <TotalTime>6251</TotalTime>
  <Words>1277</Words>
  <Application>Microsoft Macintosh PowerPoint</Application>
  <PresentationFormat>On-screen Show (4:3)</PresentationFormat>
  <Paragraphs>183</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Times New Roman</vt:lpstr>
      <vt:lpstr>Trebuchet MS</vt:lpstr>
      <vt:lpstr>Berlin</vt:lpstr>
      <vt:lpstr>Communion Training, Part 1</vt:lpstr>
      <vt:lpstr>Children and the Lord’s Supper</vt:lpstr>
      <vt:lpstr>Worshipers Prepare For The Table By:</vt:lpstr>
      <vt:lpstr>Baptism: not a requirement but graciously extended.</vt:lpstr>
      <vt:lpstr>PowerPoint Presentation</vt:lpstr>
      <vt:lpstr>Congregational practice and theological principle</vt:lpstr>
      <vt:lpstr>PowerPoint Presentation</vt:lpstr>
      <vt:lpstr>Location in the order of worship</vt:lpstr>
      <vt:lpstr>PowerPoint Presentation</vt:lpstr>
      <vt:lpstr>Basic movement of the Sabbath day service</vt:lpstr>
      <vt:lpstr>PowerPoint Presentation</vt:lpstr>
      <vt:lpstr>PowerPoint Presentation</vt:lpstr>
      <vt:lpstr>The Gathering</vt:lpstr>
      <vt:lpstr>The Word</vt:lpstr>
      <vt:lpstr>The Word  (continued)</vt:lpstr>
      <vt:lpstr>The Eucharist</vt:lpstr>
      <vt:lpstr>The Sending</vt:lpstr>
      <vt:lpstr>Table? Altar?</vt:lpstr>
      <vt:lpstr>Communion Table</vt:lpstr>
      <vt:lpstr>Communion Table (continued)</vt:lpstr>
      <vt:lpstr>Preparations prior to the beginning of the service</vt:lpstr>
      <vt:lpstr>PowerPoint Presentation</vt:lpstr>
      <vt:lpstr>Distribution of the elements</vt:lpstr>
      <vt:lpstr>Communion with the homebound</vt:lpstr>
      <vt:lpstr>What to do with the leftovers?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dc:title>
  <dc:creator>Eric J. Kodat</dc:creator>
  <cp:lastModifiedBy>Paul Stroup</cp:lastModifiedBy>
  <cp:revision>34</cp:revision>
  <dcterms:created xsi:type="dcterms:W3CDTF">2005-08-27T00:31:24Z</dcterms:created>
  <dcterms:modified xsi:type="dcterms:W3CDTF">2023-01-24T20:02:16Z</dcterms:modified>
</cp:coreProperties>
</file>